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8" r:id="rId3"/>
    <p:sldId id="257" r:id="rId4"/>
    <p:sldId id="267" r:id="rId5"/>
    <p:sldId id="269" r:id="rId6"/>
    <p:sldId id="270" r:id="rId7"/>
    <p:sldId id="271" r:id="rId8"/>
    <p:sldId id="276" r:id="rId9"/>
    <p:sldId id="275" r:id="rId10"/>
    <p:sldId id="273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0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7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4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3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41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70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291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6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14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6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0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92488"/>
          </a:xfrm>
          <a:prstGeom prst="rect">
            <a:avLst/>
          </a:prstGeom>
          <a:solidFill>
            <a:srgbClr val="0035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3375025"/>
            <a:ext cx="12192000" cy="0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/>
          <p:cNvSpPr/>
          <p:nvPr/>
        </p:nvSpPr>
        <p:spPr>
          <a:xfrm>
            <a:off x="292894" y="301228"/>
            <a:ext cx="11606212" cy="62555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bg1">
                  <a:alpha val="26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654590" y="75560"/>
            <a:ext cx="132372" cy="140525"/>
            <a:chOff x="4594" y="900"/>
            <a:chExt cx="276" cy="293"/>
          </a:xfrm>
          <a:solidFill>
            <a:schemeClr val="bg1"/>
          </a:solidFill>
        </p:grpSpPr>
        <p:sp>
          <p:nvSpPr>
            <p:cNvPr id="10" name="Freeform 9"/>
            <p:cNvSpPr/>
            <p:nvPr/>
          </p:nvSpPr>
          <p:spPr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19"/>
          <p:cNvGrpSpPr>
            <a:grpSpLocks noChangeAspect="1"/>
          </p:cNvGrpSpPr>
          <p:nvPr/>
        </p:nvGrpSpPr>
        <p:grpSpPr>
          <a:xfrm>
            <a:off x="1409928" y="75560"/>
            <a:ext cx="140525" cy="140525"/>
            <a:chOff x="1747" y="423"/>
            <a:chExt cx="575" cy="575"/>
          </a:xfrm>
          <a:solidFill>
            <a:schemeClr val="bg1"/>
          </a:solidFill>
        </p:grpSpPr>
        <p:sp>
          <p:nvSpPr>
            <p:cNvPr id="15" name="Freeform 20"/>
            <p:cNvSpPr>
              <a:spLocks noEditPoints="1"/>
            </p:cNvSpPr>
            <p:nvPr/>
          </p:nvSpPr>
          <p:spPr>
            <a:xfrm>
              <a:off x="1899" y="577"/>
              <a:ext cx="271" cy="270"/>
            </a:xfrm>
            <a:custGeom>
              <a:avLst/>
              <a:gdLst>
                <a:gd name="T0" fmla="*/ 148 w 811"/>
                <a:gd name="T1" fmla="*/ 0 h 811"/>
                <a:gd name="T2" fmla="*/ 65 w 811"/>
                <a:gd name="T3" fmla="*/ 24 h 811"/>
                <a:gd name="T4" fmla="*/ 1 w 811"/>
                <a:gd name="T5" fmla="*/ 118 h 811"/>
                <a:gd name="T6" fmla="*/ 0 w 811"/>
                <a:gd name="T7" fmla="*/ 663 h 811"/>
                <a:gd name="T8" fmla="*/ 24 w 811"/>
                <a:gd name="T9" fmla="*/ 746 h 811"/>
                <a:gd name="T10" fmla="*/ 118 w 811"/>
                <a:gd name="T11" fmla="*/ 808 h 811"/>
                <a:gd name="T12" fmla="*/ 663 w 811"/>
                <a:gd name="T13" fmla="*/ 811 h 811"/>
                <a:gd name="T14" fmla="*/ 746 w 811"/>
                <a:gd name="T15" fmla="*/ 787 h 811"/>
                <a:gd name="T16" fmla="*/ 810 w 811"/>
                <a:gd name="T17" fmla="*/ 693 h 811"/>
                <a:gd name="T18" fmla="*/ 811 w 811"/>
                <a:gd name="T19" fmla="*/ 148 h 811"/>
                <a:gd name="T20" fmla="*/ 787 w 811"/>
                <a:gd name="T21" fmla="*/ 65 h 811"/>
                <a:gd name="T22" fmla="*/ 693 w 811"/>
                <a:gd name="T23" fmla="*/ 1 h 811"/>
                <a:gd name="T24" fmla="*/ 405 w 811"/>
                <a:gd name="T25" fmla="*/ 673 h 811"/>
                <a:gd name="T26" fmla="*/ 326 w 811"/>
                <a:gd name="T27" fmla="*/ 661 h 811"/>
                <a:gd name="T28" fmla="*/ 235 w 811"/>
                <a:gd name="T29" fmla="*/ 611 h 811"/>
                <a:gd name="T30" fmla="*/ 170 w 811"/>
                <a:gd name="T31" fmla="*/ 533 h 811"/>
                <a:gd name="T32" fmla="*/ 140 w 811"/>
                <a:gd name="T33" fmla="*/ 432 h 811"/>
                <a:gd name="T34" fmla="*/ 140 w 811"/>
                <a:gd name="T35" fmla="*/ 377 h 811"/>
                <a:gd name="T36" fmla="*/ 170 w 811"/>
                <a:gd name="T37" fmla="*/ 278 h 811"/>
                <a:gd name="T38" fmla="*/ 235 w 811"/>
                <a:gd name="T39" fmla="*/ 199 h 811"/>
                <a:gd name="T40" fmla="*/ 326 w 811"/>
                <a:gd name="T41" fmla="*/ 150 h 811"/>
                <a:gd name="T42" fmla="*/ 405 w 811"/>
                <a:gd name="T43" fmla="*/ 138 h 811"/>
                <a:gd name="T44" fmla="*/ 486 w 811"/>
                <a:gd name="T45" fmla="*/ 150 h 811"/>
                <a:gd name="T46" fmla="*/ 575 w 811"/>
                <a:gd name="T47" fmla="*/ 199 h 811"/>
                <a:gd name="T48" fmla="*/ 641 w 811"/>
                <a:gd name="T49" fmla="*/ 278 h 811"/>
                <a:gd name="T50" fmla="*/ 671 w 811"/>
                <a:gd name="T51" fmla="*/ 377 h 811"/>
                <a:gd name="T52" fmla="*/ 671 w 811"/>
                <a:gd name="T53" fmla="*/ 432 h 811"/>
                <a:gd name="T54" fmla="*/ 641 w 811"/>
                <a:gd name="T55" fmla="*/ 533 h 811"/>
                <a:gd name="T56" fmla="*/ 575 w 811"/>
                <a:gd name="T57" fmla="*/ 611 h 811"/>
                <a:gd name="T58" fmla="*/ 486 w 811"/>
                <a:gd name="T59" fmla="*/ 661 h 811"/>
                <a:gd name="T60" fmla="*/ 405 w 811"/>
                <a:gd name="T61" fmla="*/ 673 h 811"/>
                <a:gd name="T62" fmla="*/ 669 w 811"/>
                <a:gd name="T63" fmla="*/ 193 h 811"/>
                <a:gd name="T64" fmla="*/ 628 w 811"/>
                <a:gd name="T65" fmla="*/ 166 h 811"/>
                <a:gd name="T66" fmla="*/ 618 w 811"/>
                <a:gd name="T67" fmla="*/ 130 h 811"/>
                <a:gd name="T68" fmla="*/ 628 w 811"/>
                <a:gd name="T69" fmla="*/ 95 h 811"/>
                <a:gd name="T70" fmla="*/ 669 w 811"/>
                <a:gd name="T71" fmla="*/ 68 h 811"/>
                <a:gd name="T72" fmla="*/ 695 w 811"/>
                <a:gd name="T73" fmla="*/ 68 h 811"/>
                <a:gd name="T74" fmla="*/ 733 w 811"/>
                <a:gd name="T75" fmla="*/ 95 h 811"/>
                <a:gd name="T76" fmla="*/ 745 w 811"/>
                <a:gd name="T77" fmla="*/ 130 h 811"/>
                <a:gd name="T78" fmla="*/ 733 w 811"/>
                <a:gd name="T79" fmla="*/ 166 h 811"/>
                <a:gd name="T80" fmla="*/ 695 w 811"/>
                <a:gd name="T81" fmla="*/ 19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1" h="811">
                  <a:moveTo>
                    <a:pt x="663" y="0"/>
                  </a:moveTo>
                  <a:lnTo>
                    <a:pt x="148" y="0"/>
                  </a:lnTo>
                  <a:lnTo>
                    <a:pt x="118" y="1"/>
                  </a:lnTo>
                  <a:lnTo>
                    <a:pt x="65" y="24"/>
                  </a:lnTo>
                  <a:lnTo>
                    <a:pt x="24" y="65"/>
                  </a:lnTo>
                  <a:lnTo>
                    <a:pt x="1" y="118"/>
                  </a:lnTo>
                  <a:lnTo>
                    <a:pt x="0" y="148"/>
                  </a:lnTo>
                  <a:lnTo>
                    <a:pt x="0" y="663"/>
                  </a:lnTo>
                  <a:lnTo>
                    <a:pt x="1" y="693"/>
                  </a:lnTo>
                  <a:lnTo>
                    <a:pt x="24" y="746"/>
                  </a:lnTo>
                  <a:lnTo>
                    <a:pt x="65" y="787"/>
                  </a:lnTo>
                  <a:lnTo>
                    <a:pt x="118" y="808"/>
                  </a:lnTo>
                  <a:lnTo>
                    <a:pt x="148" y="811"/>
                  </a:lnTo>
                  <a:lnTo>
                    <a:pt x="663" y="811"/>
                  </a:lnTo>
                  <a:lnTo>
                    <a:pt x="693" y="808"/>
                  </a:lnTo>
                  <a:lnTo>
                    <a:pt x="746" y="787"/>
                  </a:lnTo>
                  <a:lnTo>
                    <a:pt x="787" y="746"/>
                  </a:lnTo>
                  <a:lnTo>
                    <a:pt x="810" y="693"/>
                  </a:lnTo>
                  <a:lnTo>
                    <a:pt x="811" y="663"/>
                  </a:lnTo>
                  <a:lnTo>
                    <a:pt x="811" y="148"/>
                  </a:lnTo>
                  <a:lnTo>
                    <a:pt x="810" y="118"/>
                  </a:lnTo>
                  <a:lnTo>
                    <a:pt x="787" y="65"/>
                  </a:lnTo>
                  <a:lnTo>
                    <a:pt x="746" y="24"/>
                  </a:lnTo>
                  <a:lnTo>
                    <a:pt x="693" y="1"/>
                  </a:lnTo>
                  <a:lnTo>
                    <a:pt x="663" y="0"/>
                  </a:lnTo>
                  <a:close/>
                  <a:moveTo>
                    <a:pt x="405" y="673"/>
                  </a:moveTo>
                  <a:lnTo>
                    <a:pt x="377" y="671"/>
                  </a:lnTo>
                  <a:lnTo>
                    <a:pt x="326" y="661"/>
                  </a:lnTo>
                  <a:lnTo>
                    <a:pt x="278" y="640"/>
                  </a:lnTo>
                  <a:lnTo>
                    <a:pt x="235" y="611"/>
                  </a:lnTo>
                  <a:lnTo>
                    <a:pt x="199" y="575"/>
                  </a:lnTo>
                  <a:lnTo>
                    <a:pt x="170" y="533"/>
                  </a:lnTo>
                  <a:lnTo>
                    <a:pt x="150" y="484"/>
                  </a:lnTo>
                  <a:lnTo>
                    <a:pt x="140" y="432"/>
                  </a:lnTo>
                  <a:lnTo>
                    <a:pt x="138" y="405"/>
                  </a:lnTo>
                  <a:lnTo>
                    <a:pt x="140" y="377"/>
                  </a:lnTo>
                  <a:lnTo>
                    <a:pt x="150" y="326"/>
                  </a:lnTo>
                  <a:lnTo>
                    <a:pt x="170" y="278"/>
                  </a:lnTo>
                  <a:lnTo>
                    <a:pt x="199" y="235"/>
                  </a:lnTo>
                  <a:lnTo>
                    <a:pt x="235" y="199"/>
                  </a:lnTo>
                  <a:lnTo>
                    <a:pt x="278" y="170"/>
                  </a:lnTo>
                  <a:lnTo>
                    <a:pt x="326" y="150"/>
                  </a:lnTo>
                  <a:lnTo>
                    <a:pt x="377" y="138"/>
                  </a:lnTo>
                  <a:lnTo>
                    <a:pt x="405" y="138"/>
                  </a:lnTo>
                  <a:lnTo>
                    <a:pt x="432" y="138"/>
                  </a:lnTo>
                  <a:lnTo>
                    <a:pt x="486" y="150"/>
                  </a:lnTo>
                  <a:lnTo>
                    <a:pt x="533" y="170"/>
                  </a:lnTo>
                  <a:lnTo>
                    <a:pt x="575" y="199"/>
                  </a:lnTo>
                  <a:lnTo>
                    <a:pt x="612" y="235"/>
                  </a:lnTo>
                  <a:lnTo>
                    <a:pt x="641" y="278"/>
                  </a:lnTo>
                  <a:lnTo>
                    <a:pt x="661" y="326"/>
                  </a:lnTo>
                  <a:lnTo>
                    <a:pt x="671" y="377"/>
                  </a:lnTo>
                  <a:lnTo>
                    <a:pt x="673" y="405"/>
                  </a:lnTo>
                  <a:lnTo>
                    <a:pt x="671" y="432"/>
                  </a:lnTo>
                  <a:lnTo>
                    <a:pt x="661" y="484"/>
                  </a:lnTo>
                  <a:lnTo>
                    <a:pt x="641" y="533"/>
                  </a:lnTo>
                  <a:lnTo>
                    <a:pt x="612" y="575"/>
                  </a:lnTo>
                  <a:lnTo>
                    <a:pt x="575" y="611"/>
                  </a:lnTo>
                  <a:lnTo>
                    <a:pt x="533" y="640"/>
                  </a:lnTo>
                  <a:lnTo>
                    <a:pt x="486" y="661"/>
                  </a:lnTo>
                  <a:lnTo>
                    <a:pt x="432" y="671"/>
                  </a:lnTo>
                  <a:lnTo>
                    <a:pt x="405" y="673"/>
                  </a:lnTo>
                  <a:close/>
                  <a:moveTo>
                    <a:pt x="682" y="193"/>
                  </a:moveTo>
                  <a:lnTo>
                    <a:pt x="669" y="193"/>
                  </a:lnTo>
                  <a:lnTo>
                    <a:pt x="646" y="183"/>
                  </a:lnTo>
                  <a:lnTo>
                    <a:pt x="628" y="166"/>
                  </a:lnTo>
                  <a:lnTo>
                    <a:pt x="620" y="143"/>
                  </a:lnTo>
                  <a:lnTo>
                    <a:pt x="618" y="130"/>
                  </a:lnTo>
                  <a:lnTo>
                    <a:pt x="620" y="117"/>
                  </a:lnTo>
                  <a:lnTo>
                    <a:pt x="628" y="95"/>
                  </a:lnTo>
                  <a:lnTo>
                    <a:pt x="646" y="78"/>
                  </a:lnTo>
                  <a:lnTo>
                    <a:pt x="669" y="68"/>
                  </a:lnTo>
                  <a:lnTo>
                    <a:pt x="682" y="66"/>
                  </a:lnTo>
                  <a:lnTo>
                    <a:pt x="695" y="68"/>
                  </a:lnTo>
                  <a:lnTo>
                    <a:pt x="716" y="78"/>
                  </a:lnTo>
                  <a:lnTo>
                    <a:pt x="733" y="95"/>
                  </a:lnTo>
                  <a:lnTo>
                    <a:pt x="744" y="117"/>
                  </a:lnTo>
                  <a:lnTo>
                    <a:pt x="745" y="130"/>
                  </a:lnTo>
                  <a:lnTo>
                    <a:pt x="744" y="143"/>
                  </a:lnTo>
                  <a:lnTo>
                    <a:pt x="733" y="166"/>
                  </a:lnTo>
                  <a:lnTo>
                    <a:pt x="716" y="183"/>
                  </a:lnTo>
                  <a:lnTo>
                    <a:pt x="695" y="193"/>
                  </a:lnTo>
                  <a:lnTo>
                    <a:pt x="682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21"/>
            <p:cNvSpPr/>
            <p:nvPr/>
          </p:nvSpPr>
          <p:spPr>
            <a:xfrm>
              <a:off x="1983" y="660"/>
              <a:ext cx="103" cy="103"/>
            </a:xfrm>
            <a:custGeom>
              <a:avLst/>
              <a:gdLst>
                <a:gd name="T0" fmla="*/ 154 w 308"/>
                <a:gd name="T1" fmla="*/ 0 h 308"/>
                <a:gd name="T2" fmla="*/ 124 w 308"/>
                <a:gd name="T3" fmla="*/ 3 h 308"/>
                <a:gd name="T4" fmla="*/ 67 w 308"/>
                <a:gd name="T5" fmla="*/ 26 h 308"/>
                <a:gd name="T6" fmla="*/ 26 w 308"/>
                <a:gd name="T7" fmla="*/ 67 h 308"/>
                <a:gd name="T8" fmla="*/ 3 w 308"/>
                <a:gd name="T9" fmla="*/ 122 h 308"/>
                <a:gd name="T10" fmla="*/ 0 w 308"/>
                <a:gd name="T11" fmla="*/ 154 h 308"/>
                <a:gd name="T12" fmla="*/ 3 w 308"/>
                <a:gd name="T13" fmla="*/ 185 h 308"/>
                <a:gd name="T14" fmla="*/ 26 w 308"/>
                <a:gd name="T15" fmla="*/ 240 h 308"/>
                <a:gd name="T16" fmla="*/ 67 w 308"/>
                <a:gd name="T17" fmla="*/ 283 h 308"/>
                <a:gd name="T18" fmla="*/ 124 w 308"/>
                <a:gd name="T19" fmla="*/ 307 h 308"/>
                <a:gd name="T20" fmla="*/ 154 w 308"/>
                <a:gd name="T21" fmla="*/ 308 h 308"/>
                <a:gd name="T22" fmla="*/ 186 w 308"/>
                <a:gd name="T23" fmla="*/ 307 h 308"/>
                <a:gd name="T24" fmla="*/ 242 w 308"/>
                <a:gd name="T25" fmla="*/ 283 h 308"/>
                <a:gd name="T26" fmla="*/ 284 w 308"/>
                <a:gd name="T27" fmla="*/ 240 h 308"/>
                <a:gd name="T28" fmla="*/ 307 w 308"/>
                <a:gd name="T29" fmla="*/ 185 h 308"/>
                <a:gd name="T30" fmla="*/ 308 w 308"/>
                <a:gd name="T31" fmla="*/ 154 h 308"/>
                <a:gd name="T32" fmla="*/ 307 w 308"/>
                <a:gd name="T33" fmla="*/ 122 h 308"/>
                <a:gd name="T34" fmla="*/ 284 w 308"/>
                <a:gd name="T35" fmla="*/ 67 h 308"/>
                <a:gd name="T36" fmla="*/ 242 w 308"/>
                <a:gd name="T37" fmla="*/ 26 h 308"/>
                <a:gd name="T38" fmla="*/ 186 w 308"/>
                <a:gd name="T39" fmla="*/ 3 h 308"/>
                <a:gd name="T40" fmla="*/ 154 w 308"/>
                <a:gd name="T4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lnTo>
                    <a:pt x="124" y="3"/>
                  </a:lnTo>
                  <a:lnTo>
                    <a:pt x="67" y="26"/>
                  </a:lnTo>
                  <a:lnTo>
                    <a:pt x="26" y="67"/>
                  </a:lnTo>
                  <a:lnTo>
                    <a:pt x="3" y="122"/>
                  </a:lnTo>
                  <a:lnTo>
                    <a:pt x="0" y="154"/>
                  </a:lnTo>
                  <a:lnTo>
                    <a:pt x="3" y="185"/>
                  </a:lnTo>
                  <a:lnTo>
                    <a:pt x="26" y="240"/>
                  </a:lnTo>
                  <a:lnTo>
                    <a:pt x="67" y="283"/>
                  </a:lnTo>
                  <a:lnTo>
                    <a:pt x="124" y="307"/>
                  </a:lnTo>
                  <a:lnTo>
                    <a:pt x="154" y="308"/>
                  </a:lnTo>
                  <a:lnTo>
                    <a:pt x="186" y="307"/>
                  </a:lnTo>
                  <a:lnTo>
                    <a:pt x="242" y="283"/>
                  </a:lnTo>
                  <a:lnTo>
                    <a:pt x="284" y="240"/>
                  </a:lnTo>
                  <a:lnTo>
                    <a:pt x="307" y="185"/>
                  </a:lnTo>
                  <a:lnTo>
                    <a:pt x="308" y="154"/>
                  </a:lnTo>
                  <a:lnTo>
                    <a:pt x="307" y="122"/>
                  </a:lnTo>
                  <a:lnTo>
                    <a:pt x="284" y="67"/>
                  </a:lnTo>
                  <a:lnTo>
                    <a:pt x="242" y="26"/>
                  </a:lnTo>
                  <a:lnTo>
                    <a:pt x="186" y="3"/>
                  </a:lnTo>
                  <a:lnTo>
                    <a:pt x="1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22"/>
            <p:cNvSpPr>
              <a:spLocks noEditPoints="1"/>
            </p:cNvSpPr>
            <p:nvPr/>
          </p:nvSpPr>
          <p:spPr>
            <a:xfrm>
              <a:off x="1747" y="423"/>
              <a:ext cx="575" cy="575"/>
            </a:xfrm>
            <a:custGeom>
              <a:avLst/>
              <a:gdLst>
                <a:gd name="T0" fmla="*/ 819 w 1725"/>
                <a:gd name="T1" fmla="*/ 2 h 1725"/>
                <a:gd name="T2" fmla="*/ 647 w 1725"/>
                <a:gd name="T3" fmla="*/ 28 h 1725"/>
                <a:gd name="T4" fmla="*/ 489 w 1725"/>
                <a:gd name="T5" fmla="*/ 85 h 1725"/>
                <a:gd name="T6" fmla="*/ 346 w 1725"/>
                <a:gd name="T7" fmla="*/ 172 h 1725"/>
                <a:gd name="T8" fmla="*/ 223 w 1725"/>
                <a:gd name="T9" fmla="*/ 283 h 1725"/>
                <a:gd name="T10" fmla="*/ 124 w 1725"/>
                <a:gd name="T11" fmla="*/ 415 h 1725"/>
                <a:gd name="T12" fmla="*/ 52 w 1725"/>
                <a:gd name="T13" fmla="*/ 567 h 1725"/>
                <a:gd name="T14" fmla="*/ 10 w 1725"/>
                <a:gd name="T15" fmla="*/ 731 h 1725"/>
                <a:gd name="T16" fmla="*/ 0 w 1725"/>
                <a:gd name="T17" fmla="*/ 863 h 1725"/>
                <a:gd name="T18" fmla="*/ 10 w 1725"/>
                <a:gd name="T19" fmla="*/ 994 h 1725"/>
                <a:gd name="T20" fmla="*/ 52 w 1725"/>
                <a:gd name="T21" fmla="*/ 1159 h 1725"/>
                <a:gd name="T22" fmla="*/ 124 w 1725"/>
                <a:gd name="T23" fmla="*/ 1310 h 1725"/>
                <a:gd name="T24" fmla="*/ 223 w 1725"/>
                <a:gd name="T25" fmla="*/ 1443 h 1725"/>
                <a:gd name="T26" fmla="*/ 346 w 1725"/>
                <a:gd name="T27" fmla="*/ 1553 h 1725"/>
                <a:gd name="T28" fmla="*/ 489 w 1725"/>
                <a:gd name="T29" fmla="*/ 1640 h 1725"/>
                <a:gd name="T30" fmla="*/ 647 w 1725"/>
                <a:gd name="T31" fmla="*/ 1698 h 1725"/>
                <a:gd name="T32" fmla="*/ 819 w 1725"/>
                <a:gd name="T33" fmla="*/ 1724 h 1725"/>
                <a:gd name="T34" fmla="*/ 907 w 1725"/>
                <a:gd name="T35" fmla="*/ 1724 h 1725"/>
                <a:gd name="T36" fmla="*/ 1078 w 1725"/>
                <a:gd name="T37" fmla="*/ 1698 h 1725"/>
                <a:gd name="T38" fmla="*/ 1237 w 1725"/>
                <a:gd name="T39" fmla="*/ 1640 h 1725"/>
                <a:gd name="T40" fmla="*/ 1379 w 1725"/>
                <a:gd name="T41" fmla="*/ 1553 h 1725"/>
                <a:gd name="T42" fmla="*/ 1500 w 1725"/>
                <a:gd name="T43" fmla="*/ 1443 h 1725"/>
                <a:gd name="T44" fmla="*/ 1600 w 1725"/>
                <a:gd name="T45" fmla="*/ 1310 h 1725"/>
                <a:gd name="T46" fmla="*/ 1673 w 1725"/>
                <a:gd name="T47" fmla="*/ 1159 h 1725"/>
                <a:gd name="T48" fmla="*/ 1715 w 1725"/>
                <a:gd name="T49" fmla="*/ 994 h 1725"/>
                <a:gd name="T50" fmla="*/ 1725 w 1725"/>
                <a:gd name="T51" fmla="*/ 863 h 1725"/>
                <a:gd name="T52" fmla="*/ 1715 w 1725"/>
                <a:gd name="T53" fmla="*/ 731 h 1725"/>
                <a:gd name="T54" fmla="*/ 1673 w 1725"/>
                <a:gd name="T55" fmla="*/ 567 h 1725"/>
                <a:gd name="T56" fmla="*/ 1600 w 1725"/>
                <a:gd name="T57" fmla="*/ 415 h 1725"/>
                <a:gd name="T58" fmla="*/ 1500 w 1725"/>
                <a:gd name="T59" fmla="*/ 283 h 1725"/>
                <a:gd name="T60" fmla="*/ 1379 w 1725"/>
                <a:gd name="T61" fmla="*/ 172 h 1725"/>
                <a:gd name="T62" fmla="*/ 1237 w 1725"/>
                <a:gd name="T63" fmla="*/ 85 h 1725"/>
                <a:gd name="T64" fmla="*/ 1078 w 1725"/>
                <a:gd name="T65" fmla="*/ 28 h 1725"/>
                <a:gd name="T66" fmla="*/ 907 w 1725"/>
                <a:gd name="T67" fmla="*/ 2 h 1725"/>
                <a:gd name="T68" fmla="*/ 1381 w 1725"/>
                <a:gd name="T69" fmla="*/ 1123 h 1725"/>
                <a:gd name="T70" fmla="*/ 1369 w 1725"/>
                <a:gd name="T71" fmla="*/ 1201 h 1725"/>
                <a:gd name="T72" fmla="*/ 1322 w 1725"/>
                <a:gd name="T73" fmla="*/ 1288 h 1725"/>
                <a:gd name="T74" fmla="*/ 1244 w 1725"/>
                <a:gd name="T75" fmla="*/ 1352 h 1725"/>
                <a:gd name="T76" fmla="*/ 1146 w 1725"/>
                <a:gd name="T77" fmla="*/ 1383 h 1725"/>
                <a:gd name="T78" fmla="*/ 605 w 1725"/>
                <a:gd name="T79" fmla="*/ 1383 h 1725"/>
                <a:gd name="T80" fmla="*/ 527 w 1725"/>
                <a:gd name="T81" fmla="*/ 1372 h 1725"/>
                <a:gd name="T82" fmla="*/ 438 w 1725"/>
                <a:gd name="T83" fmla="*/ 1324 h 1725"/>
                <a:gd name="T84" fmla="*/ 375 w 1725"/>
                <a:gd name="T85" fmla="*/ 1247 h 1725"/>
                <a:gd name="T86" fmla="*/ 344 w 1725"/>
                <a:gd name="T87" fmla="*/ 1149 h 1725"/>
                <a:gd name="T88" fmla="*/ 343 w 1725"/>
                <a:gd name="T89" fmla="*/ 608 h 1725"/>
                <a:gd name="T90" fmla="*/ 355 w 1725"/>
                <a:gd name="T91" fmla="*/ 531 h 1725"/>
                <a:gd name="T92" fmla="*/ 404 w 1725"/>
                <a:gd name="T93" fmla="*/ 441 h 1725"/>
                <a:gd name="T94" fmla="*/ 480 w 1725"/>
                <a:gd name="T95" fmla="*/ 378 h 1725"/>
                <a:gd name="T96" fmla="*/ 578 w 1725"/>
                <a:gd name="T97" fmla="*/ 348 h 1725"/>
                <a:gd name="T98" fmla="*/ 1120 w 1725"/>
                <a:gd name="T99" fmla="*/ 346 h 1725"/>
                <a:gd name="T100" fmla="*/ 1198 w 1725"/>
                <a:gd name="T101" fmla="*/ 358 h 1725"/>
                <a:gd name="T102" fmla="*/ 1286 w 1725"/>
                <a:gd name="T103" fmla="*/ 407 h 1725"/>
                <a:gd name="T104" fmla="*/ 1350 w 1725"/>
                <a:gd name="T105" fmla="*/ 483 h 1725"/>
                <a:gd name="T106" fmla="*/ 1381 w 1725"/>
                <a:gd name="T107" fmla="*/ 581 h 1725"/>
                <a:gd name="T108" fmla="*/ 1381 w 1725"/>
                <a:gd name="T109" fmla="*/ 1123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5" h="1725">
                  <a:moveTo>
                    <a:pt x="862" y="0"/>
                  </a:moveTo>
                  <a:lnTo>
                    <a:pt x="819" y="2"/>
                  </a:lnTo>
                  <a:lnTo>
                    <a:pt x="731" y="10"/>
                  </a:lnTo>
                  <a:lnTo>
                    <a:pt x="647" y="28"/>
                  </a:lnTo>
                  <a:lnTo>
                    <a:pt x="566" y="52"/>
                  </a:lnTo>
                  <a:lnTo>
                    <a:pt x="489" y="85"/>
                  </a:lnTo>
                  <a:lnTo>
                    <a:pt x="415" y="126"/>
                  </a:lnTo>
                  <a:lnTo>
                    <a:pt x="346" y="172"/>
                  </a:lnTo>
                  <a:lnTo>
                    <a:pt x="282" y="225"/>
                  </a:lnTo>
                  <a:lnTo>
                    <a:pt x="223" y="283"/>
                  </a:lnTo>
                  <a:lnTo>
                    <a:pt x="172" y="346"/>
                  </a:lnTo>
                  <a:lnTo>
                    <a:pt x="124" y="415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7" y="647"/>
                  </a:lnTo>
                  <a:lnTo>
                    <a:pt x="10" y="731"/>
                  </a:lnTo>
                  <a:lnTo>
                    <a:pt x="1" y="819"/>
                  </a:lnTo>
                  <a:lnTo>
                    <a:pt x="0" y="863"/>
                  </a:lnTo>
                  <a:lnTo>
                    <a:pt x="1" y="907"/>
                  </a:lnTo>
                  <a:lnTo>
                    <a:pt x="10" y="994"/>
                  </a:lnTo>
                  <a:lnTo>
                    <a:pt x="27" y="1078"/>
                  </a:lnTo>
                  <a:lnTo>
                    <a:pt x="52" y="1159"/>
                  </a:lnTo>
                  <a:lnTo>
                    <a:pt x="85" y="1237"/>
                  </a:lnTo>
                  <a:lnTo>
                    <a:pt x="124" y="1310"/>
                  </a:lnTo>
                  <a:lnTo>
                    <a:pt x="172" y="1379"/>
                  </a:lnTo>
                  <a:lnTo>
                    <a:pt x="223" y="1443"/>
                  </a:lnTo>
                  <a:lnTo>
                    <a:pt x="282" y="1502"/>
                  </a:lnTo>
                  <a:lnTo>
                    <a:pt x="346" y="1553"/>
                  </a:lnTo>
                  <a:lnTo>
                    <a:pt x="415" y="1601"/>
                  </a:lnTo>
                  <a:lnTo>
                    <a:pt x="489" y="1640"/>
                  </a:lnTo>
                  <a:lnTo>
                    <a:pt x="566" y="1673"/>
                  </a:lnTo>
                  <a:lnTo>
                    <a:pt x="647" y="1698"/>
                  </a:lnTo>
                  <a:lnTo>
                    <a:pt x="731" y="1715"/>
                  </a:lnTo>
                  <a:lnTo>
                    <a:pt x="819" y="1724"/>
                  </a:lnTo>
                  <a:lnTo>
                    <a:pt x="862" y="1725"/>
                  </a:lnTo>
                  <a:lnTo>
                    <a:pt x="907" y="1724"/>
                  </a:lnTo>
                  <a:lnTo>
                    <a:pt x="994" y="1715"/>
                  </a:lnTo>
                  <a:lnTo>
                    <a:pt x="1078" y="1698"/>
                  </a:lnTo>
                  <a:lnTo>
                    <a:pt x="1159" y="1673"/>
                  </a:lnTo>
                  <a:lnTo>
                    <a:pt x="1237" y="1640"/>
                  </a:lnTo>
                  <a:lnTo>
                    <a:pt x="1310" y="1601"/>
                  </a:lnTo>
                  <a:lnTo>
                    <a:pt x="1379" y="1553"/>
                  </a:lnTo>
                  <a:lnTo>
                    <a:pt x="1443" y="1502"/>
                  </a:lnTo>
                  <a:lnTo>
                    <a:pt x="1500" y="1443"/>
                  </a:lnTo>
                  <a:lnTo>
                    <a:pt x="1554" y="1379"/>
                  </a:lnTo>
                  <a:lnTo>
                    <a:pt x="1600" y="1310"/>
                  </a:lnTo>
                  <a:lnTo>
                    <a:pt x="1640" y="1237"/>
                  </a:lnTo>
                  <a:lnTo>
                    <a:pt x="1673" y="1159"/>
                  </a:lnTo>
                  <a:lnTo>
                    <a:pt x="1698" y="1078"/>
                  </a:lnTo>
                  <a:lnTo>
                    <a:pt x="1715" y="994"/>
                  </a:lnTo>
                  <a:lnTo>
                    <a:pt x="1724" y="907"/>
                  </a:lnTo>
                  <a:lnTo>
                    <a:pt x="1725" y="863"/>
                  </a:lnTo>
                  <a:lnTo>
                    <a:pt x="1724" y="819"/>
                  </a:lnTo>
                  <a:lnTo>
                    <a:pt x="1715" y="731"/>
                  </a:lnTo>
                  <a:lnTo>
                    <a:pt x="1698" y="647"/>
                  </a:lnTo>
                  <a:lnTo>
                    <a:pt x="1673" y="567"/>
                  </a:lnTo>
                  <a:lnTo>
                    <a:pt x="1640" y="489"/>
                  </a:lnTo>
                  <a:lnTo>
                    <a:pt x="1600" y="415"/>
                  </a:lnTo>
                  <a:lnTo>
                    <a:pt x="1554" y="346"/>
                  </a:lnTo>
                  <a:lnTo>
                    <a:pt x="1500" y="283"/>
                  </a:lnTo>
                  <a:lnTo>
                    <a:pt x="1443" y="225"/>
                  </a:lnTo>
                  <a:lnTo>
                    <a:pt x="1379" y="172"/>
                  </a:lnTo>
                  <a:lnTo>
                    <a:pt x="1310" y="126"/>
                  </a:lnTo>
                  <a:lnTo>
                    <a:pt x="1237" y="85"/>
                  </a:lnTo>
                  <a:lnTo>
                    <a:pt x="1159" y="52"/>
                  </a:lnTo>
                  <a:lnTo>
                    <a:pt x="1078" y="28"/>
                  </a:lnTo>
                  <a:lnTo>
                    <a:pt x="994" y="10"/>
                  </a:lnTo>
                  <a:lnTo>
                    <a:pt x="907" y="2"/>
                  </a:lnTo>
                  <a:lnTo>
                    <a:pt x="862" y="0"/>
                  </a:lnTo>
                  <a:close/>
                  <a:moveTo>
                    <a:pt x="1381" y="1123"/>
                  </a:moveTo>
                  <a:lnTo>
                    <a:pt x="1381" y="1149"/>
                  </a:lnTo>
                  <a:lnTo>
                    <a:pt x="1369" y="1201"/>
                  </a:lnTo>
                  <a:lnTo>
                    <a:pt x="1350" y="1247"/>
                  </a:lnTo>
                  <a:lnTo>
                    <a:pt x="1322" y="1288"/>
                  </a:lnTo>
                  <a:lnTo>
                    <a:pt x="1286" y="1324"/>
                  </a:lnTo>
                  <a:lnTo>
                    <a:pt x="1244" y="1352"/>
                  </a:lnTo>
                  <a:lnTo>
                    <a:pt x="1198" y="1372"/>
                  </a:lnTo>
                  <a:lnTo>
                    <a:pt x="1146" y="1383"/>
                  </a:lnTo>
                  <a:lnTo>
                    <a:pt x="1120" y="1383"/>
                  </a:lnTo>
                  <a:lnTo>
                    <a:pt x="605" y="1383"/>
                  </a:lnTo>
                  <a:lnTo>
                    <a:pt x="578" y="1383"/>
                  </a:lnTo>
                  <a:lnTo>
                    <a:pt x="527" y="1372"/>
                  </a:lnTo>
                  <a:lnTo>
                    <a:pt x="480" y="1352"/>
                  </a:lnTo>
                  <a:lnTo>
                    <a:pt x="438" y="1324"/>
                  </a:lnTo>
                  <a:lnTo>
                    <a:pt x="404" y="1288"/>
                  </a:lnTo>
                  <a:lnTo>
                    <a:pt x="375" y="1247"/>
                  </a:lnTo>
                  <a:lnTo>
                    <a:pt x="355" y="1201"/>
                  </a:lnTo>
                  <a:lnTo>
                    <a:pt x="344" y="1149"/>
                  </a:lnTo>
                  <a:lnTo>
                    <a:pt x="343" y="1123"/>
                  </a:lnTo>
                  <a:lnTo>
                    <a:pt x="343" y="608"/>
                  </a:lnTo>
                  <a:lnTo>
                    <a:pt x="344" y="581"/>
                  </a:lnTo>
                  <a:lnTo>
                    <a:pt x="355" y="531"/>
                  </a:lnTo>
                  <a:lnTo>
                    <a:pt x="375" y="483"/>
                  </a:lnTo>
                  <a:lnTo>
                    <a:pt x="404" y="441"/>
                  </a:lnTo>
                  <a:lnTo>
                    <a:pt x="438" y="407"/>
                  </a:lnTo>
                  <a:lnTo>
                    <a:pt x="480" y="378"/>
                  </a:lnTo>
                  <a:lnTo>
                    <a:pt x="527" y="358"/>
                  </a:lnTo>
                  <a:lnTo>
                    <a:pt x="578" y="348"/>
                  </a:lnTo>
                  <a:lnTo>
                    <a:pt x="605" y="346"/>
                  </a:lnTo>
                  <a:lnTo>
                    <a:pt x="1120" y="346"/>
                  </a:lnTo>
                  <a:lnTo>
                    <a:pt x="1146" y="348"/>
                  </a:lnTo>
                  <a:lnTo>
                    <a:pt x="1198" y="358"/>
                  </a:lnTo>
                  <a:lnTo>
                    <a:pt x="1244" y="378"/>
                  </a:lnTo>
                  <a:lnTo>
                    <a:pt x="1286" y="407"/>
                  </a:lnTo>
                  <a:lnTo>
                    <a:pt x="1322" y="441"/>
                  </a:lnTo>
                  <a:lnTo>
                    <a:pt x="1350" y="483"/>
                  </a:lnTo>
                  <a:lnTo>
                    <a:pt x="1369" y="531"/>
                  </a:lnTo>
                  <a:lnTo>
                    <a:pt x="1381" y="581"/>
                  </a:lnTo>
                  <a:lnTo>
                    <a:pt x="1381" y="608"/>
                  </a:lnTo>
                  <a:lnTo>
                    <a:pt x="1381" y="1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Freeform 30"/>
          <p:cNvSpPr>
            <a:spLocks noEditPoints="1"/>
          </p:cNvSpPr>
          <p:nvPr/>
        </p:nvSpPr>
        <p:spPr>
          <a:xfrm rot="5400000">
            <a:off x="11548563" y="23217"/>
            <a:ext cx="140525" cy="266701"/>
          </a:xfrm>
          <a:custGeom>
            <a:avLst/>
            <a:gdLst>
              <a:gd name="T0" fmla="*/ 586 w 851"/>
              <a:gd name="T1" fmla="*/ 92 h 1617"/>
              <a:gd name="T2" fmla="*/ 258 w 851"/>
              <a:gd name="T3" fmla="*/ 0 h 1617"/>
              <a:gd name="T4" fmla="*/ 140 w 851"/>
              <a:gd name="T5" fmla="*/ 92 h 1617"/>
              <a:gd name="T6" fmla="*/ 61 w 851"/>
              <a:gd name="T7" fmla="*/ 117 h 1617"/>
              <a:gd name="T8" fmla="*/ 1 w 851"/>
              <a:gd name="T9" fmla="*/ 205 h 1617"/>
              <a:gd name="T10" fmla="*/ 0 w 851"/>
              <a:gd name="T11" fmla="*/ 1477 h 1617"/>
              <a:gd name="T12" fmla="*/ 23 w 851"/>
              <a:gd name="T13" fmla="*/ 1556 h 1617"/>
              <a:gd name="T14" fmla="*/ 111 w 851"/>
              <a:gd name="T15" fmla="*/ 1615 h 1617"/>
              <a:gd name="T16" fmla="*/ 711 w 851"/>
              <a:gd name="T17" fmla="*/ 1617 h 1617"/>
              <a:gd name="T18" fmla="*/ 790 w 851"/>
              <a:gd name="T19" fmla="*/ 1594 h 1617"/>
              <a:gd name="T20" fmla="*/ 850 w 851"/>
              <a:gd name="T21" fmla="*/ 1506 h 1617"/>
              <a:gd name="T22" fmla="*/ 851 w 851"/>
              <a:gd name="T23" fmla="*/ 233 h 1617"/>
              <a:gd name="T24" fmla="*/ 828 w 851"/>
              <a:gd name="T25" fmla="*/ 154 h 1617"/>
              <a:gd name="T26" fmla="*/ 740 w 851"/>
              <a:gd name="T27" fmla="*/ 95 h 1617"/>
              <a:gd name="T28" fmla="*/ 757 w 851"/>
              <a:gd name="T29" fmla="*/ 1477 h 1617"/>
              <a:gd name="T30" fmla="*/ 750 w 851"/>
              <a:gd name="T31" fmla="*/ 1503 h 1617"/>
              <a:gd name="T32" fmla="*/ 721 w 851"/>
              <a:gd name="T33" fmla="*/ 1523 h 1617"/>
              <a:gd name="T34" fmla="*/ 140 w 851"/>
              <a:gd name="T35" fmla="*/ 1525 h 1617"/>
              <a:gd name="T36" fmla="*/ 114 w 851"/>
              <a:gd name="T37" fmla="*/ 1516 h 1617"/>
              <a:gd name="T38" fmla="*/ 94 w 851"/>
              <a:gd name="T39" fmla="*/ 1487 h 1617"/>
              <a:gd name="T40" fmla="*/ 94 w 851"/>
              <a:gd name="T41" fmla="*/ 233 h 1617"/>
              <a:gd name="T42" fmla="*/ 101 w 851"/>
              <a:gd name="T43" fmla="*/ 206 h 1617"/>
              <a:gd name="T44" fmla="*/ 131 w 851"/>
              <a:gd name="T45" fmla="*/ 187 h 1617"/>
              <a:gd name="T46" fmla="*/ 711 w 851"/>
              <a:gd name="T47" fmla="*/ 186 h 1617"/>
              <a:gd name="T48" fmla="*/ 737 w 851"/>
              <a:gd name="T49" fmla="*/ 194 h 1617"/>
              <a:gd name="T50" fmla="*/ 757 w 851"/>
              <a:gd name="T51" fmla="*/ 223 h 1617"/>
              <a:gd name="T52" fmla="*/ 757 w 851"/>
              <a:gd name="T53" fmla="*/ 1477 h 1617"/>
              <a:gd name="T54" fmla="*/ 144 w 851"/>
              <a:gd name="T55" fmla="*/ 1468 h 1617"/>
              <a:gd name="T56" fmla="*/ 707 w 851"/>
              <a:gd name="T57" fmla="*/ 1264 h 1617"/>
              <a:gd name="T58" fmla="*/ 707 w 851"/>
              <a:gd name="T59" fmla="*/ 1213 h 1617"/>
              <a:gd name="T60" fmla="*/ 144 w 851"/>
              <a:gd name="T61" fmla="*/ 1009 h 1617"/>
              <a:gd name="T62" fmla="*/ 707 w 851"/>
              <a:gd name="T63" fmla="*/ 1213 h 1617"/>
              <a:gd name="T64" fmla="*/ 144 w 851"/>
              <a:gd name="T65" fmla="*/ 958 h 1617"/>
              <a:gd name="T66" fmla="*/ 707 w 851"/>
              <a:gd name="T67" fmla="*/ 754 h 1617"/>
              <a:gd name="T68" fmla="*/ 707 w 851"/>
              <a:gd name="T69" fmla="*/ 703 h 1617"/>
              <a:gd name="T70" fmla="*/ 144 w 851"/>
              <a:gd name="T71" fmla="*/ 499 h 1617"/>
              <a:gd name="T72" fmla="*/ 707 w 851"/>
              <a:gd name="T73" fmla="*/ 703 h 1617"/>
              <a:gd name="T74" fmla="*/ 144 w 851"/>
              <a:gd name="T75" fmla="*/ 448 h 1617"/>
              <a:gd name="T76" fmla="*/ 707 w 851"/>
              <a:gd name="T77" fmla="*/ 243 h 1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51" h="1617">
                <a:moveTo>
                  <a:pt x="711" y="92"/>
                </a:moveTo>
                <a:lnTo>
                  <a:pt x="586" y="92"/>
                </a:lnTo>
                <a:lnTo>
                  <a:pt x="586" y="0"/>
                </a:lnTo>
                <a:lnTo>
                  <a:pt x="258" y="0"/>
                </a:lnTo>
                <a:lnTo>
                  <a:pt x="258" y="92"/>
                </a:lnTo>
                <a:lnTo>
                  <a:pt x="140" y="92"/>
                </a:lnTo>
                <a:lnTo>
                  <a:pt x="111" y="95"/>
                </a:lnTo>
                <a:lnTo>
                  <a:pt x="61" y="117"/>
                </a:lnTo>
                <a:lnTo>
                  <a:pt x="23" y="154"/>
                </a:lnTo>
                <a:lnTo>
                  <a:pt x="1" y="205"/>
                </a:lnTo>
                <a:lnTo>
                  <a:pt x="0" y="233"/>
                </a:lnTo>
                <a:lnTo>
                  <a:pt x="0" y="1477"/>
                </a:lnTo>
                <a:lnTo>
                  <a:pt x="1" y="1506"/>
                </a:lnTo>
                <a:lnTo>
                  <a:pt x="23" y="1556"/>
                </a:lnTo>
                <a:lnTo>
                  <a:pt x="61" y="1594"/>
                </a:lnTo>
                <a:lnTo>
                  <a:pt x="111" y="1615"/>
                </a:lnTo>
                <a:lnTo>
                  <a:pt x="140" y="1617"/>
                </a:lnTo>
                <a:lnTo>
                  <a:pt x="711" y="1617"/>
                </a:lnTo>
                <a:lnTo>
                  <a:pt x="740" y="1615"/>
                </a:lnTo>
                <a:lnTo>
                  <a:pt x="790" y="1594"/>
                </a:lnTo>
                <a:lnTo>
                  <a:pt x="828" y="1556"/>
                </a:lnTo>
                <a:lnTo>
                  <a:pt x="850" y="1506"/>
                </a:lnTo>
                <a:lnTo>
                  <a:pt x="851" y="1477"/>
                </a:lnTo>
                <a:lnTo>
                  <a:pt x="851" y="233"/>
                </a:lnTo>
                <a:lnTo>
                  <a:pt x="850" y="205"/>
                </a:lnTo>
                <a:lnTo>
                  <a:pt x="828" y="154"/>
                </a:lnTo>
                <a:lnTo>
                  <a:pt x="790" y="117"/>
                </a:lnTo>
                <a:lnTo>
                  <a:pt x="740" y="95"/>
                </a:lnTo>
                <a:lnTo>
                  <a:pt x="711" y="92"/>
                </a:lnTo>
                <a:close/>
                <a:moveTo>
                  <a:pt x="757" y="1477"/>
                </a:moveTo>
                <a:lnTo>
                  <a:pt x="757" y="1487"/>
                </a:lnTo>
                <a:lnTo>
                  <a:pt x="750" y="1503"/>
                </a:lnTo>
                <a:lnTo>
                  <a:pt x="737" y="1516"/>
                </a:lnTo>
                <a:lnTo>
                  <a:pt x="721" y="1523"/>
                </a:lnTo>
                <a:lnTo>
                  <a:pt x="711" y="1525"/>
                </a:lnTo>
                <a:lnTo>
                  <a:pt x="140" y="1525"/>
                </a:lnTo>
                <a:lnTo>
                  <a:pt x="131" y="1523"/>
                </a:lnTo>
                <a:lnTo>
                  <a:pt x="114" y="1516"/>
                </a:lnTo>
                <a:lnTo>
                  <a:pt x="101" y="1503"/>
                </a:lnTo>
                <a:lnTo>
                  <a:pt x="94" y="1487"/>
                </a:lnTo>
                <a:lnTo>
                  <a:pt x="94" y="1477"/>
                </a:lnTo>
                <a:lnTo>
                  <a:pt x="94" y="233"/>
                </a:lnTo>
                <a:lnTo>
                  <a:pt x="94" y="223"/>
                </a:lnTo>
                <a:lnTo>
                  <a:pt x="101" y="206"/>
                </a:lnTo>
                <a:lnTo>
                  <a:pt x="114" y="194"/>
                </a:lnTo>
                <a:lnTo>
                  <a:pt x="131" y="187"/>
                </a:lnTo>
                <a:lnTo>
                  <a:pt x="140" y="186"/>
                </a:lnTo>
                <a:lnTo>
                  <a:pt x="711" y="186"/>
                </a:lnTo>
                <a:lnTo>
                  <a:pt x="721" y="187"/>
                </a:lnTo>
                <a:lnTo>
                  <a:pt x="737" y="194"/>
                </a:lnTo>
                <a:lnTo>
                  <a:pt x="750" y="206"/>
                </a:lnTo>
                <a:lnTo>
                  <a:pt x="757" y="223"/>
                </a:lnTo>
                <a:lnTo>
                  <a:pt x="757" y="233"/>
                </a:lnTo>
                <a:lnTo>
                  <a:pt x="757" y="1477"/>
                </a:lnTo>
                <a:close/>
                <a:moveTo>
                  <a:pt x="707" y="1468"/>
                </a:moveTo>
                <a:lnTo>
                  <a:pt x="144" y="1468"/>
                </a:lnTo>
                <a:lnTo>
                  <a:pt x="144" y="1264"/>
                </a:lnTo>
                <a:lnTo>
                  <a:pt x="707" y="1264"/>
                </a:lnTo>
                <a:lnTo>
                  <a:pt x="707" y="1468"/>
                </a:lnTo>
                <a:close/>
                <a:moveTo>
                  <a:pt x="707" y="1213"/>
                </a:moveTo>
                <a:lnTo>
                  <a:pt x="144" y="1213"/>
                </a:lnTo>
                <a:lnTo>
                  <a:pt x="144" y="1009"/>
                </a:lnTo>
                <a:lnTo>
                  <a:pt x="707" y="1009"/>
                </a:lnTo>
                <a:lnTo>
                  <a:pt x="707" y="1213"/>
                </a:lnTo>
                <a:close/>
                <a:moveTo>
                  <a:pt x="707" y="958"/>
                </a:moveTo>
                <a:lnTo>
                  <a:pt x="144" y="958"/>
                </a:lnTo>
                <a:lnTo>
                  <a:pt x="144" y="754"/>
                </a:lnTo>
                <a:lnTo>
                  <a:pt x="707" y="754"/>
                </a:lnTo>
                <a:lnTo>
                  <a:pt x="707" y="958"/>
                </a:lnTo>
                <a:close/>
                <a:moveTo>
                  <a:pt x="707" y="703"/>
                </a:moveTo>
                <a:lnTo>
                  <a:pt x="144" y="703"/>
                </a:lnTo>
                <a:lnTo>
                  <a:pt x="144" y="499"/>
                </a:lnTo>
                <a:lnTo>
                  <a:pt x="707" y="499"/>
                </a:lnTo>
                <a:lnTo>
                  <a:pt x="707" y="703"/>
                </a:lnTo>
                <a:close/>
                <a:moveTo>
                  <a:pt x="707" y="448"/>
                </a:moveTo>
                <a:lnTo>
                  <a:pt x="144" y="448"/>
                </a:lnTo>
                <a:lnTo>
                  <a:pt x="144" y="243"/>
                </a:lnTo>
                <a:lnTo>
                  <a:pt x="707" y="243"/>
                </a:lnTo>
                <a:lnTo>
                  <a:pt x="707" y="4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072725" y="48845"/>
            <a:ext cx="4487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 kern="0">
                <a:solidFill>
                  <a:prstClr val="white"/>
                </a:solidFill>
              </a:rPr>
              <a:t>100%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35134" y="38100"/>
            <a:ext cx="5713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 kern="0">
                <a:solidFill>
                  <a:prstClr val="white"/>
                </a:solidFill>
              </a:rPr>
              <a:t>2:00 PM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Freeform 26"/>
          <p:cNvSpPr>
            <a:spLocks noEditPoints="1"/>
          </p:cNvSpPr>
          <p:nvPr/>
        </p:nvSpPr>
        <p:spPr>
          <a:xfrm>
            <a:off x="1115822" y="75560"/>
            <a:ext cx="179805" cy="140525"/>
          </a:xfrm>
          <a:custGeom>
            <a:avLst/>
            <a:gdLst>
              <a:gd name="T0" fmla="*/ 2528 w 5492"/>
              <a:gd name="T1" fmla="*/ 3685 h 4293"/>
              <a:gd name="T2" fmla="*/ 2403 w 5492"/>
              <a:gd name="T3" fmla="*/ 3950 h 4293"/>
              <a:gd name="T4" fmla="*/ 2527 w 5492"/>
              <a:gd name="T5" fmla="*/ 4215 h 4293"/>
              <a:gd name="T6" fmla="*/ 2783 w 5492"/>
              <a:gd name="T7" fmla="*/ 4293 h 4293"/>
              <a:gd name="T8" fmla="*/ 3051 w 5492"/>
              <a:gd name="T9" fmla="*/ 4114 h 4293"/>
              <a:gd name="T10" fmla="*/ 3077 w 5492"/>
              <a:gd name="T11" fmla="*/ 3848 h 4293"/>
              <a:gd name="T12" fmla="*/ 2849 w 5492"/>
              <a:gd name="T13" fmla="*/ 3622 h 4293"/>
              <a:gd name="T14" fmla="*/ 5194 w 5492"/>
              <a:gd name="T15" fmla="*/ 852 h 4293"/>
              <a:gd name="T16" fmla="*/ 4431 w 5492"/>
              <a:gd name="T17" fmla="*/ 373 h 4293"/>
              <a:gd name="T18" fmla="*/ 3574 w 5492"/>
              <a:gd name="T19" fmla="*/ 85 h 4293"/>
              <a:gd name="T20" fmla="*/ 2746 w 5492"/>
              <a:gd name="T21" fmla="*/ 0 h 4293"/>
              <a:gd name="T22" fmla="*/ 1919 w 5492"/>
              <a:gd name="T23" fmla="*/ 85 h 4293"/>
              <a:gd name="T24" fmla="*/ 1060 w 5492"/>
              <a:gd name="T25" fmla="*/ 373 h 4293"/>
              <a:gd name="T26" fmla="*/ 299 w 5492"/>
              <a:gd name="T27" fmla="*/ 852 h 4293"/>
              <a:gd name="T28" fmla="*/ 12 w 5492"/>
              <a:gd name="T29" fmla="*/ 1157 h 4293"/>
              <a:gd name="T30" fmla="*/ 71 w 5492"/>
              <a:gd name="T31" fmla="*/ 1432 h 4293"/>
              <a:gd name="T32" fmla="*/ 288 w 5492"/>
              <a:gd name="T33" fmla="*/ 1543 h 4293"/>
              <a:gd name="T34" fmla="*/ 522 w 5492"/>
              <a:gd name="T35" fmla="*/ 1477 h 4293"/>
              <a:gd name="T36" fmla="*/ 958 w 5492"/>
              <a:gd name="T37" fmla="*/ 1134 h 4293"/>
              <a:gd name="T38" fmla="*/ 1625 w 5492"/>
              <a:gd name="T39" fmla="*/ 813 h 4293"/>
              <a:gd name="T40" fmla="*/ 2746 w 5492"/>
              <a:gd name="T41" fmla="*/ 633 h 4293"/>
              <a:gd name="T42" fmla="*/ 3868 w 5492"/>
              <a:gd name="T43" fmla="*/ 813 h 4293"/>
              <a:gd name="T44" fmla="*/ 4534 w 5492"/>
              <a:gd name="T45" fmla="*/ 1134 h 4293"/>
              <a:gd name="T46" fmla="*/ 4969 w 5492"/>
              <a:gd name="T47" fmla="*/ 1477 h 4293"/>
              <a:gd name="T48" fmla="*/ 5263 w 5492"/>
              <a:gd name="T49" fmla="*/ 1532 h 4293"/>
              <a:gd name="T50" fmla="*/ 5456 w 5492"/>
              <a:gd name="T51" fmla="*/ 1383 h 4293"/>
              <a:gd name="T52" fmla="*/ 5456 w 5492"/>
              <a:gd name="T53" fmla="*/ 1102 h 4293"/>
              <a:gd name="T54" fmla="*/ 2332 w 5492"/>
              <a:gd name="T55" fmla="*/ 1230 h 4293"/>
              <a:gd name="T56" fmla="*/ 1094 w 5492"/>
              <a:gd name="T57" fmla="*/ 1739 h 4293"/>
              <a:gd name="T58" fmla="*/ 698 w 5492"/>
              <a:gd name="T59" fmla="*/ 2148 h 4293"/>
              <a:gd name="T60" fmla="*/ 759 w 5492"/>
              <a:gd name="T61" fmla="*/ 2452 h 4293"/>
              <a:gd name="T62" fmla="*/ 987 w 5492"/>
              <a:gd name="T63" fmla="*/ 2574 h 4293"/>
              <a:gd name="T64" fmla="*/ 1230 w 5492"/>
              <a:gd name="T65" fmla="*/ 2501 h 4293"/>
              <a:gd name="T66" fmla="*/ 1844 w 5492"/>
              <a:gd name="T67" fmla="*/ 2056 h 4293"/>
              <a:gd name="T68" fmla="*/ 2743 w 5492"/>
              <a:gd name="T69" fmla="*/ 1844 h 4293"/>
              <a:gd name="T70" fmla="*/ 3643 w 5492"/>
              <a:gd name="T71" fmla="*/ 2056 h 4293"/>
              <a:gd name="T72" fmla="*/ 4255 w 5492"/>
              <a:gd name="T73" fmla="*/ 2501 h 4293"/>
              <a:gd name="T74" fmla="*/ 4562 w 5492"/>
              <a:gd name="T75" fmla="*/ 2561 h 4293"/>
              <a:gd name="T76" fmla="*/ 4763 w 5492"/>
              <a:gd name="T77" fmla="*/ 2397 h 4293"/>
              <a:gd name="T78" fmla="*/ 4763 w 5492"/>
              <a:gd name="T79" fmla="*/ 2088 h 4293"/>
              <a:gd name="T80" fmla="*/ 4167 w 5492"/>
              <a:gd name="T81" fmla="*/ 1589 h 4293"/>
              <a:gd name="T82" fmla="*/ 2881 w 5492"/>
              <a:gd name="T83" fmla="*/ 1203 h 4293"/>
              <a:gd name="T84" fmla="*/ 2362 w 5492"/>
              <a:gd name="T85" fmla="*/ 2451 h 4293"/>
              <a:gd name="T86" fmla="*/ 1694 w 5492"/>
              <a:gd name="T87" fmla="*/ 2819 h 4293"/>
              <a:gd name="T88" fmla="*/ 1546 w 5492"/>
              <a:gd name="T89" fmla="*/ 3074 h 4293"/>
              <a:gd name="T90" fmla="*/ 1637 w 5492"/>
              <a:gd name="T91" fmla="*/ 3334 h 4293"/>
              <a:gd name="T92" fmla="*/ 1860 w 5492"/>
              <a:gd name="T93" fmla="*/ 3429 h 4293"/>
              <a:gd name="T94" fmla="*/ 2082 w 5492"/>
              <a:gd name="T95" fmla="*/ 3334 h 4293"/>
              <a:gd name="T96" fmla="*/ 2429 w 5492"/>
              <a:gd name="T97" fmla="*/ 3100 h 4293"/>
              <a:gd name="T98" fmla="*/ 2793 w 5492"/>
              <a:gd name="T99" fmla="*/ 3040 h 4293"/>
              <a:gd name="T100" fmla="*/ 3228 w 5492"/>
              <a:gd name="T101" fmla="*/ 3184 h 4293"/>
              <a:gd name="T102" fmla="*/ 3487 w 5492"/>
              <a:gd name="T103" fmla="*/ 3393 h 4293"/>
              <a:gd name="T104" fmla="*/ 3780 w 5492"/>
              <a:gd name="T105" fmla="*/ 3393 h 4293"/>
              <a:gd name="T106" fmla="*/ 3934 w 5492"/>
              <a:gd name="T107" fmla="*/ 3197 h 4293"/>
              <a:gd name="T108" fmla="*/ 3878 w 5492"/>
              <a:gd name="T109" fmla="*/ 2900 h 4293"/>
              <a:gd name="T110" fmla="*/ 3417 w 5492"/>
              <a:gd name="T111" fmla="*/ 2556 h 4293"/>
              <a:gd name="T112" fmla="*/ 2746 w 5492"/>
              <a:gd name="T113" fmla="*/ 2403 h 4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92" h="4293">
                <a:moveTo>
                  <a:pt x="2747" y="3607"/>
                </a:moveTo>
                <a:lnTo>
                  <a:pt x="2711" y="3609"/>
                </a:lnTo>
                <a:lnTo>
                  <a:pt x="2645" y="3622"/>
                </a:lnTo>
                <a:lnTo>
                  <a:pt x="2583" y="3649"/>
                </a:lnTo>
                <a:lnTo>
                  <a:pt x="2528" y="3685"/>
                </a:lnTo>
                <a:lnTo>
                  <a:pt x="2481" y="3733"/>
                </a:lnTo>
                <a:lnTo>
                  <a:pt x="2443" y="3787"/>
                </a:lnTo>
                <a:lnTo>
                  <a:pt x="2417" y="3848"/>
                </a:lnTo>
                <a:lnTo>
                  <a:pt x="2403" y="3916"/>
                </a:lnTo>
                <a:lnTo>
                  <a:pt x="2403" y="3950"/>
                </a:lnTo>
                <a:lnTo>
                  <a:pt x="2403" y="3986"/>
                </a:lnTo>
                <a:lnTo>
                  <a:pt x="2417" y="4052"/>
                </a:lnTo>
                <a:lnTo>
                  <a:pt x="2443" y="4114"/>
                </a:lnTo>
                <a:lnTo>
                  <a:pt x="2481" y="4169"/>
                </a:lnTo>
                <a:lnTo>
                  <a:pt x="2527" y="4215"/>
                </a:lnTo>
                <a:lnTo>
                  <a:pt x="2583" y="4253"/>
                </a:lnTo>
                <a:lnTo>
                  <a:pt x="2645" y="4279"/>
                </a:lnTo>
                <a:lnTo>
                  <a:pt x="2711" y="4293"/>
                </a:lnTo>
                <a:lnTo>
                  <a:pt x="2747" y="4293"/>
                </a:lnTo>
                <a:lnTo>
                  <a:pt x="2783" y="4293"/>
                </a:lnTo>
                <a:lnTo>
                  <a:pt x="2849" y="4279"/>
                </a:lnTo>
                <a:lnTo>
                  <a:pt x="2911" y="4253"/>
                </a:lnTo>
                <a:lnTo>
                  <a:pt x="2966" y="4215"/>
                </a:lnTo>
                <a:lnTo>
                  <a:pt x="3013" y="4169"/>
                </a:lnTo>
                <a:lnTo>
                  <a:pt x="3051" y="4114"/>
                </a:lnTo>
                <a:lnTo>
                  <a:pt x="3077" y="4052"/>
                </a:lnTo>
                <a:lnTo>
                  <a:pt x="3090" y="3986"/>
                </a:lnTo>
                <a:lnTo>
                  <a:pt x="3091" y="3950"/>
                </a:lnTo>
                <a:lnTo>
                  <a:pt x="3090" y="3916"/>
                </a:lnTo>
                <a:lnTo>
                  <a:pt x="3077" y="3848"/>
                </a:lnTo>
                <a:lnTo>
                  <a:pt x="3051" y="3787"/>
                </a:lnTo>
                <a:lnTo>
                  <a:pt x="3013" y="3733"/>
                </a:lnTo>
                <a:lnTo>
                  <a:pt x="2966" y="3685"/>
                </a:lnTo>
                <a:lnTo>
                  <a:pt x="2911" y="3648"/>
                </a:lnTo>
                <a:lnTo>
                  <a:pt x="2849" y="3622"/>
                </a:lnTo>
                <a:lnTo>
                  <a:pt x="2783" y="3609"/>
                </a:lnTo>
                <a:lnTo>
                  <a:pt x="2747" y="3607"/>
                </a:lnTo>
                <a:close/>
                <a:moveTo>
                  <a:pt x="5399" y="1030"/>
                </a:moveTo>
                <a:lnTo>
                  <a:pt x="5332" y="968"/>
                </a:lnTo>
                <a:lnTo>
                  <a:pt x="5194" y="852"/>
                </a:lnTo>
                <a:lnTo>
                  <a:pt x="5050" y="741"/>
                </a:lnTo>
                <a:lnTo>
                  <a:pt x="4902" y="638"/>
                </a:lnTo>
                <a:lnTo>
                  <a:pt x="4749" y="542"/>
                </a:lnTo>
                <a:lnTo>
                  <a:pt x="4592" y="454"/>
                </a:lnTo>
                <a:lnTo>
                  <a:pt x="4431" y="373"/>
                </a:lnTo>
                <a:lnTo>
                  <a:pt x="4266" y="300"/>
                </a:lnTo>
                <a:lnTo>
                  <a:pt x="4098" y="235"/>
                </a:lnTo>
                <a:lnTo>
                  <a:pt x="3927" y="178"/>
                </a:lnTo>
                <a:lnTo>
                  <a:pt x="3751" y="127"/>
                </a:lnTo>
                <a:lnTo>
                  <a:pt x="3574" y="85"/>
                </a:lnTo>
                <a:lnTo>
                  <a:pt x="3394" y="52"/>
                </a:lnTo>
                <a:lnTo>
                  <a:pt x="3211" y="26"/>
                </a:lnTo>
                <a:lnTo>
                  <a:pt x="3026" y="10"/>
                </a:lnTo>
                <a:lnTo>
                  <a:pt x="2839" y="2"/>
                </a:lnTo>
                <a:lnTo>
                  <a:pt x="2746" y="0"/>
                </a:lnTo>
                <a:lnTo>
                  <a:pt x="2652" y="2"/>
                </a:lnTo>
                <a:lnTo>
                  <a:pt x="2466" y="10"/>
                </a:lnTo>
                <a:lnTo>
                  <a:pt x="2282" y="26"/>
                </a:lnTo>
                <a:lnTo>
                  <a:pt x="2099" y="52"/>
                </a:lnTo>
                <a:lnTo>
                  <a:pt x="1919" y="85"/>
                </a:lnTo>
                <a:lnTo>
                  <a:pt x="1740" y="127"/>
                </a:lnTo>
                <a:lnTo>
                  <a:pt x="1566" y="178"/>
                </a:lnTo>
                <a:lnTo>
                  <a:pt x="1395" y="235"/>
                </a:lnTo>
                <a:lnTo>
                  <a:pt x="1226" y="300"/>
                </a:lnTo>
                <a:lnTo>
                  <a:pt x="1060" y="373"/>
                </a:lnTo>
                <a:lnTo>
                  <a:pt x="899" y="454"/>
                </a:lnTo>
                <a:lnTo>
                  <a:pt x="742" y="542"/>
                </a:lnTo>
                <a:lnTo>
                  <a:pt x="590" y="638"/>
                </a:lnTo>
                <a:lnTo>
                  <a:pt x="441" y="741"/>
                </a:lnTo>
                <a:lnTo>
                  <a:pt x="299" y="852"/>
                </a:lnTo>
                <a:lnTo>
                  <a:pt x="160" y="970"/>
                </a:lnTo>
                <a:lnTo>
                  <a:pt x="93" y="1030"/>
                </a:lnTo>
                <a:lnTo>
                  <a:pt x="71" y="1053"/>
                </a:lnTo>
                <a:lnTo>
                  <a:pt x="35" y="1104"/>
                </a:lnTo>
                <a:lnTo>
                  <a:pt x="12" y="1157"/>
                </a:lnTo>
                <a:lnTo>
                  <a:pt x="0" y="1215"/>
                </a:lnTo>
                <a:lnTo>
                  <a:pt x="0" y="1272"/>
                </a:lnTo>
                <a:lnTo>
                  <a:pt x="12" y="1328"/>
                </a:lnTo>
                <a:lnTo>
                  <a:pt x="35" y="1383"/>
                </a:lnTo>
                <a:lnTo>
                  <a:pt x="71" y="1432"/>
                </a:lnTo>
                <a:lnTo>
                  <a:pt x="93" y="1455"/>
                </a:lnTo>
                <a:lnTo>
                  <a:pt x="117" y="1477"/>
                </a:lnTo>
                <a:lnTo>
                  <a:pt x="170" y="1510"/>
                </a:lnTo>
                <a:lnTo>
                  <a:pt x="228" y="1532"/>
                </a:lnTo>
                <a:lnTo>
                  <a:pt x="288" y="1543"/>
                </a:lnTo>
                <a:lnTo>
                  <a:pt x="319" y="1543"/>
                </a:lnTo>
                <a:lnTo>
                  <a:pt x="350" y="1543"/>
                </a:lnTo>
                <a:lnTo>
                  <a:pt x="411" y="1532"/>
                </a:lnTo>
                <a:lnTo>
                  <a:pt x="469" y="1510"/>
                </a:lnTo>
                <a:lnTo>
                  <a:pt x="522" y="1477"/>
                </a:lnTo>
                <a:lnTo>
                  <a:pt x="546" y="1455"/>
                </a:lnTo>
                <a:lnTo>
                  <a:pt x="601" y="1405"/>
                </a:lnTo>
                <a:lnTo>
                  <a:pt x="716" y="1308"/>
                </a:lnTo>
                <a:lnTo>
                  <a:pt x="834" y="1218"/>
                </a:lnTo>
                <a:lnTo>
                  <a:pt x="958" y="1134"/>
                </a:lnTo>
                <a:lnTo>
                  <a:pt x="1085" y="1056"/>
                </a:lnTo>
                <a:lnTo>
                  <a:pt x="1215" y="986"/>
                </a:lnTo>
                <a:lnTo>
                  <a:pt x="1349" y="922"/>
                </a:lnTo>
                <a:lnTo>
                  <a:pt x="1485" y="865"/>
                </a:lnTo>
                <a:lnTo>
                  <a:pt x="1625" y="813"/>
                </a:lnTo>
                <a:lnTo>
                  <a:pt x="1768" y="768"/>
                </a:lnTo>
                <a:lnTo>
                  <a:pt x="1985" y="712"/>
                </a:lnTo>
                <a:lnTo>
                  <a:pt x="2285" y="662"/>
                </a:lnTo>
                <a:lnTo>
                  <a:pt x="2590" y="636"/>
                </a:lnTo>
                <a:lnTo>
                  <a:pt x="2746" y="633"/>
                </a:lnTo>
                <a:lnTo>
                  <a:pt x="2901" y="636"/>
                </a:lnTo>
                <a:lnTo>
                  <a:pt x="3208" y="662"/>
                </a:lnTo>
                <a:lnTo>
                  <a:pt x="3506" y="712"/>
                </a:lnTo>
                <a:lnTo>
                  <a:pt x="3725" y="768"/>
                </a:lnTo>
                <a:lnTo>
                  <a:pt x="3868" y="813"/>
                </a:lnTo>
                <a:lnTo>
                  <a:pt x="4007" y="865"/>
                </a:lnTo>
                <a:lnTo>
                  <a:pt x="4144" y="922"/>
                </a:lnTo>
                <a:lnTo>
                  <a:pt x="4277" y="986"/>
                </a:lnTo>
                <a:lnTo>
                  <a:pt x="4408" y="1056"/>
                </a:lnTo>
                <a:lnTo>
                  <a:pt x="4534" y="1134"/>
                </a:lnTo>
                <a:lnTo>
                  <a:pt x="4657" y="1218"/>
                </a:lnTo>
                <a:lnTo>
                  <a:pt x="4776" y="1307"/>
                </a:lnTo>
                <a:lnTo>
                  <a:pt x="4890" y="1403"/>
                </a:lnTo>
                <a:lnTo>
                  <a:pt x="4946" y="1455"/>
                </a:lnTo>
                <a:lnTo>
                  <a:pt x="4969" y="1477"/>
                </a:lnTo>
                <a:lnTo>
                  <a:pt x="5023" y="1509"/>
                </a:lnTo>
                <a:lnTo>
                  <a:pt x="5082" y="1532"/>
                </a:lnTo>
                <a:lnTo>
                  <a:pt x="5142" y="1542"/>
                </a:lnTo>
                <a:lnTo>
                  <a:pt x="5203" y="1542"/>
                </a:lnTo>
                <a:lnTo>
                  <a:pt x="5263" y="1532"/>
                </a:lnTo>
                <a:lnTo>
                  <a:pt x="5322" y="1509"/>
                </a:lnTo>
                <a:lnTo>
                  <a:pt x="5375" y="1477"/>
                </a:lnTo>
                <a:lnTo>
                  <a:pt x="5399" y="1455"/>
                </a:lnTo>
                <a:lnTo>
                  <a:pt x="5422" y="1432"/>
                </a:lnTo>
                <a:lnTo>
                  <a:pt x="5456" y="1383"/>
                </a:lnTo>
                <a:lnTo>
                  <a:pt x="5481" y="1328"/>
                </a:lnTo>
                <a:lnTo>
                  <a:pt x="5492" y="1272"/>
                </a:lnTo>
                <a:lnTo>
                  <a:pt x="5492" y="1215"/>
                </a:lnTo>
                <a:lnTo>
                  <a:pt x="5481" y="1157"/>
                </a:lnTo>
                <a:lnTo>
                  <a:pt x="5456" y="1102"/>
                </a:lnTo>
                <a:lnTo>
                  <a:pt x="5422" y="1053"/>
                </a:lnTo>
                <a:lnTo>
                  <a:pt x="5399" y="1030"/>
                </a:lnTo>
                <a:close/>
                <a:moveTo>
                  <a:pt x="2743" y="1202"/>
                </a:moveTo>
                <a:lnTo>
                  <a:pt x="2604" y="1203"/>
                </a:lnTo>
                <a:lnTo>
                  <a:pt x="2332" y="1230"/>
                </a:lnTo>
                <a:lnTo>
                  <a:pt x="2066" y="1282"/>
                </a:lnTo>
                <a:lnTo>
                  <a:pt x="1807" y="1360"/>
                </a:lnTo>
                <a:lnTo>
                  <a:pt x="1557" y="1462"/>
                </a:lnTo>
                <a:lnTo>
                  <a:pt x="1320" y="1589"/>
                </a:lnTo>
                <a:lnTo>
                  <a:pt x="1094" y="1739"/>
                </a:lnTo>
                <a:lnTo>
                  <a:pt x="882" y="1912"/>
                </a:lnTo>
                <a:lnTo>
                  <a:pt x="782" y="2008"/>
                </a:lnTo>
                <a:lnTo>
                  <a:pt x="759" y="2033"/>
                </a:lnTo>
                <a:lnTo>
                  <a:pt x="722" y="2088"/>
                </a:lnTo>
                <a:lnTo>
                  <a:pt x="698" y="2148"/>
                </a:lnTo>
                <a:lnTo>
                  <a:pt x="686" y="2211"/>
                </a:lnTo>
                <a:lnTo>
                  <a:pt x="686" y="2275"/>
                </a:lnTo>
                <a:lnTo>
                  <a:pt x="698" y="2337"/>
                </a:lnTo>
                <a:lnTo>
                  <a:pt x="722" y="2397"/>
                </a:lnTo>
                <a:lnTo>
                  <a:pt x="759" y="2452"/>
                </a:lnTo>
                <a:lnTo>
                  <a:pt x="782" y="2478"/>
                </a:lnTo>
                <a:lnTo>
                  <a:pt x="808" y="2501"/>
                </a:lnTo>
                <a:lnTo>
                  <a:pt x="863" y="2537"/>
                </a:lnTo>
                <a:lnTo>
                  <a:pt x="924" y="2561"/>
                </a:lnTo>
                <a:lnTo>
                  <a:pt x="987" y="2574"/>
                </a:lnTo>
                <a:lnTo>
                  <a:pt x="1019" y="2576"/>
                </a:lnTo>
                <a:lnTo>
                  <a:pt x="1052" y="2574"/>
                </a:lnTo>
                <a:lnTo>
                  <a:pt x="1115" y="2561"/>
                </a:lnTo>
                <a:lnTo>
                  <a:pt x="1176" y="2537"/>
                </a:lnTo>
                <a:lnTo>
                  <a:pt x="1230" y="2501"/>
                </a:lnTo>
                <a:lnTo>
                  <a:pt x="1256" y="2478"/>
                </a:lnTo>
                <a:lnTo>
                  <a:pt x="1331" y="2404"/>
                </a:lnTo>
                <a:lnTo>
                  <a:pt x="1493" y="2272"/>
                </a:lnTo>
                <a:lnTo>
                  <a:pt x="1664" y="2155"/>
                </a:lnTo>
                <a:lnTo>
                  <a:pt x="1844" y="2056"/>
                </a:lnTo>
                <a:lnTo>
                  <a:pt x="2033" y="1974"/>
                </a:lnTo>
                <a:lnTo>
                  <a:pt x="2229" y="1910"/>
                </a:lnTo>
                <a:lnTo>
                  <a:pt x="2432" y="1869"/>
                </a:lnTo>
                <a:lnTo>
                  <a:pt x="2638" y="1847"/>
                </a:lnTo>
                <a:lnTo>
                  <a:pt x="2743" y="1844"/>
                </a:lnTo>
                <a:lnTo>
                  <a:pt x="2848" y="1847"/>
                </a:lnTo>
                <a:lnTo>
                  <a:pt x="3055" y="1869"/>
                </a:lnTo>
                <a:lnTo>
                  <a:pt x="3257" y="1910"/>
                </a:lnTo>
                <a:lnTo>
                  <a:pt x="3453" y="1974"/>
                </a:lnTo>
                <a:lnTo>
                  <a:pt x="3643" y="2056"/>
                </a:lnTo>
                <a:lnTo>
                  <a:pt x="3823" y="2155"/>
                </a:lnTo>
                <a:lnTo>
                  <a:pt x="3994" y="2272"/>
                </a:lnTo>
                <a:lnTo>
                  <a:pt x="4154" y="2404"/>
                </a:lnTo>
                <a:lnTo>
                  <a:pt x="4230" y="2478"/>
                </a:lnTo>
                <a:lnTo>
                  <a:pt x="4255" y="2501"/>
                </a:lnTo>
                <a:lnTo>
                  <a:pt x="4311" y="2537"/>
                </a:lnTo>
                <a:lnTo>
                  <a:pt x="4372" y="2561"/>
                </a:lnTo>
                <a:lnTo>
                  <a:pt x="4435" y="2574"/>
                </a:lnTo>
                <a:lnTo>
                  <a:pt x="4500" y="2574"/>
                </a:lnTo>
                <a:lnTo>
                  <a:pt x="4562" y="2561"/>
                </a:lnTo>
                <a:lnTo>
                  <a:pt x="4622" y="2537"/>
                </a:lnTo>
                <a:lnTo>
                  <a:pt x="4678" y="2501"/>
                </a:lnTo>
                <a:lnTo>
                  <a:pt x="4703" y="2478"/>
                </a:lnTo>
                <a:lnTo>
                  <a:pt x="4727" y="2452"/>
                </a:lnTo>
                <a:lnTo>
                  <a:pt x="4763" y="2397"/>
                </a:lnTo>
                <a:lnTo>
                  <a:pt x="4788" y="2337"/>
                </a:lnTo>
                <a:lnTo>
                  <a:pt x="4801" y="2275"/>
                </a:lnTo>
                <a:lnTo>
                  <a:pt x="4801" y="2211"/>
                </a:lnTo>
                <a:lnTo>
                  <a:pt x="4788" y="2148"/>
                </a:lnTo>
                <a:lnTo>
                  <a:pt x="4763" y="2088"/>
                </a:lnTo>
                <a:lnTo>
                  <a:pt x="4727" y="2033"/>
                </a:lnTo>
                <a:lnTo>
                  <a:pt x="4703" y="2008"/>
                </a:lnTo>
                <a:lnTo>
                  <a:pt x="4603" y="1912"/>
                </a:lnTo>
                <a:lnTo>
                  <a:pt x="4392" y="1739"/>
                </a:lnTo>
                <a:lnTo>
                  <a:pt x="4167" y="1589"/>
                </a:lnTo>
                <a:lnTo>
                  <a:pt x="3928" y="1462"/>
                </a:lnTo>
                <a:lnTo>
                  <a:pt x="3679" y="1360"/>
                </a:lnTo>
                <a:lnTo>
                  <a:pt x="3421" y="1282"/>
                </a:lnTo>
                <a:lnTo>
                  <a:pt x="3155" y="1230"/>
                </a:lnTo>
                <a:lnTo>
                  <a:pt x="2881" y="1203"/>
                </a:lnTo>
                <a:lnTo>
                  <a:pt x="2743" y="1202"/>
                </a:lnTo>
                <a:close/>
                <a:moveTo>
                  <a:pt x="2746" y="2403"/>
                </a:moveTo>
                <a:lnTo>
                  <a:pt x="2668" y="2404"/>
                </a:lnTo>
                <a:lnTo>
                  <a:pt x="2514" y="2420"/>
                </a:lnTo>
                <a:lnTo>
                  <a:pt x="2362" y="2451"/>
                </a:lnTo>
                <a:lnTo>
                  <a:pt x="2217" y="2497"/>
                </a:lnTo>
                <a:lnTo>
                  <a:pt x="2076" y="2556"/>
                </a:lnTo>
                <a:lnTo>
                  <a:pt x="1940" y="2631"/>
                </a:lnTo>
                <a:lnTo>
                  <a:pt x="1814" y="2719"/>
                </a:lnTo>
                <a:lnTo>
                  <a:pt x="1694" y="2819"/>
                </a:lnTo>
                <a:lnTo>
                  <a:pt x="1637" y="2876"/>
                </a:lnTo>
                <a:lnTo>
                  <a:pt x="1615" y="2900"/>
                </a:lnTo>
                <a:lnTo>
                  <a:pt x="1580" y="2955"/>
                </a:lnTo>
                <a:lnTo>
                  <a:pt x="1557" y="3012"/>
                </a:lnTo>
                <a:lnTo>
                  <a:pt x="1546" y="3074"/>
                </a:lnTo>
                <a:lnTo>
                  <a:pt x="1546" y="3136"/>
                </a:lnTo>
                <a:lnTo>
                  <a:pt x="1557" y="3197"/>
                </a:lnTo>
                <a:lnTo>
                  <a:pt x="1580" y="3256"/>
                </a:lnTo>
                <a:lnTo>
                  <a:pt x="1615" y="3309"/>
                </a:lnTo>
                <a:lnTo>
                  <a:pt x="1637" y="3334"/>
                </a:lnTo>
                <a:lnTo>
                  <a:pt x="1661" y="3357"/>
                </a:lnTo>
                <a:lnTo>
                  <a:pt x="1713" y="3393"/>
                </a:lnTo>
                <a:lnTo>
                  <a:pt x="1769" y="3416"/>
                </a:lnTo>
                <a:lnTo>
                  <a:pt x="1830" y="3427"/>
                </a:lnTo>
                <a:lnTo>
                  <a:pt x="1860" y="3429"/>
                </a:lnTo>
                <a:lnTo>
                  <a:pt x="1890" y="3427"/>
                </a:lnTo>
                <a:lnTo>
                  <a:pt x="1949" y="3416"/>
                </a:lnTo>
                <a:lnTo>
                  <a:pt x="2005" y="3393"/>
                </a:lnTo>
                <a:lnTo>
                  <a:pt x="2057" y="3357"/>
                </a:lnTo>
                <a:lnTo>
                  <a:pt x="2082" y="3334"/>
                </a:lnTo>
                <a:lnTo>
                  <a:pt x="2115" y="3300"/>
                </a:lnTo>
                <a:lnTo>
                  <a:pt x="2187" y="3239"/>
                </a:lnTo>
                <a:lnTo>
                  <a:pt x="2263" y="3184"/>
                </a:lnTo>
                <a:lnTo>
                  <a:pt x="2344" y="3138"/>
                </a:lnTo>
                <a:lnTo>
                  <a:pt x="2429" y="3100"/>
                </a:lnTo>
                <a:lnTo>
                  <a:pt x="2517" y="3070"/>
                </a:lnTo>
                <a:lnTo>
                  <a:pt x="2607" y="3051"/>
                </a:lnTo>
                <a:lnTo>
                  <a:pt x="2699" y="3041"/>
                </a:lnTo>
                <a:lnTo>
                  <a:pt x="2746" y="3040"/>
                </a:lnTo>
                <a:lnTo>
                  <a:pt x="2793" y="3040"/>
                </a:lnTo>
                <a:lnTo>
                  <a:pt x="2885" y="3051"/>
                </a:lnTo>
                <a:lnTo>
                  <a:pt x="2976" y="3070"/>
                </a:lnTo>
                <a:lnTo>
                  <a:pt x="3064" y="3100"/>
                </a:lnTo>
                <a:lnTo>
                  <a:pt x="3147" y="3138"/>
                </a:lnTo>
                <a:lnTo>
                  <a:pt x="3228" y="3184"/>
                </a:lnTo>
                <a:lnTo>
                  <a:pt x="3304" y="3239"/>
                </a:lnTo>
                <a:lnTo>
                  <a:pt x="3376" y="3300"/>
                </a:lnTo>
                <a:lnTo>
                  <a:pt x="3411" y="3334"/>
                </a:lnTo>
                <a:lnTo>
                  <a:pt x="3434" y="3357"/>
                </a:lnTo>
                <a:lnTo>
                  <a:pt x="3487" y="3393"/>
                </a:lnTo>
                <a:lnTo>
                  <a:pt x="3543" y="3416"/>
                </a:lnTo>
                <a:lnTo>
                  <a:pt x="3603" y="3427"/>
                </a:lnTo>
                <a:lnTo>
                  <a:pt x="3663" y="3427"/>
                </a:lnTo>
                <a:lnTo>
                  <a:pt x="3722" y="3416"/>
                </a:lnTo>
                <a:lnTo>
                  <a:pt x="3780" y="3393"/>
                </a:lnTo>
                <a:lnTo>
                  <a:pt x="3832" y="3357"/>
                </a:lnTo>
                <a:lnTo>
                  <a:pt x="3855" y="3334"/>
                </a:lnTo>
                <a:lnTo>
                  <a:pt x="3878" y="3309"/>
                </a:lnTo>
                <a:lnTo>
                  <a:pt x="3912" y="3256"/>
                </a:lnTo>
                <a:lnTo>
                  <a:pt x="3934" y="3197"/>
                </a:lnTo>
                <a:lnTo>
                  <a:pt x="3945" y="3136"/>
                </a:lnTo>
                <a:lnTo>
                  <a:pt x="3945" y="3074"/>
                </a:lnTo>
                <a:lnTo>
                  <a:pt x="3934" y="3012"/>
                </a:lnTo>
                <a:lnTo>
                  <a:pt x="3912" y="2955"/>
                </a:lnTo>
                <a:lnTo>
                  <a:pt x="3878" y="2900"/>
                </a:lnTo>
                <a:lnTo>
                  <a:pt x="3855" y="2876"/>
                </a:lnTo>
                <a:lnTo>
                  <a:pt x="3798" y="2819"/>
                </a:lnTo>
                <a:lnTo>
                  <a:pt x="3679" y="2719"/>
                </a:lnTo>
                <a:lnTo>
                  <a:pt x="3551" y="2631"/>
                </a:lnTo>
                <a:lnTo>
                  <a:pt x="3417" y="2556"/>
                </a:lnTo>
                <a:lnTo>
                  <a:pt x="3276" y="2497"/>
                </a:lnTo>
                <a:lnTo>
                  <a:pt x="3130" y="2451"/>
                </a:lnTo>
                <a:lnTo>
                  <a:pt x="2979" y="2420"/>
                </a:lnTo>
                <a:lnTo>
                  <a:pt x="2825" y="2404"/>
                </a:lnTo>
                <a:lnTo>
                  <a:pt x="2746" y="24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6383" y="38100"/>
            <a:ext cx="732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" kern="0">
                <a:solidFill>
                  <a:prstClr val="white"/>
                </a:solidFill>
              </a:rPr>
              <a:t>PPTBIZCAM</a:t>
            </a: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1317820" y="446313"/>
            <a:ext cx="434356" cy="434356"/>
            <a:chOff x="439341" y="571441"/>
            <a:chExt cx="434356" cy="434356"/>
          </a:xfrm>
        </p:grpSpPr>
        <p:sp>
          <p:nvSpPr>
            <p:cNvPr id="2" name="타원 1"/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 b="1">
                  <a:solidFill>
                    <a:prstClr val="white"/>
                  </a:solidFill>
                </a:rPr>
                <a:t>+</a:t>
              </a:r>
              <a:endParaRPr lang="ko-KR" altLang="en-US" sz="2000" b="1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554111" y="1662218"/>
            <a:ext cx="7083778" cy="1164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7" algn="ctr" latinLnBrk="0">
              <a:lnSpc>
                <a:spcPct val="150000"/>
              </a:lnSpc>
              <a:defRPr/>
            </a:pPr>
            <a:r>
              <a:rPr lang="en-US" altLang="ko-KR" sz="3500" b="1" i="1" kern="0">
                <a:solidFill>
                  <a:prstClr val="white"/>
                </a:solidFill>
              </a:rPr>
              <a:t>4</a:t>
            </a:r>
            <a:r>
              <a:rPr lang="ko-KR" altLang="en-US" sz="3500" b="1" i="1" kern="0">
                <a:solidFill>
                  <a:prstClr val="white"/>
                </a:solidFill>
              </a:rPr>
              <a:t>족보행 로봇과 동작인식 차단기</a:t>
            </a:r>
            <a:endParaRPr lang="ko-KR" altLang="en-US" sz="4800" b="1" i="1" kern="0">
              <a:solidFill>
                <a:prstClr val="white"/>
              </a:solidFill>
            </a:endParaRPr>
          </a:p>
          <a:p>
            <a:pPr marL="0" lvl="7" algn="ctr" latinLnBrk="0">
              <a:lnSpc>
                <a:spcPct val="150000"/>
              </a:lnSpc>
              <a:defRPr/>
            </a:pPr>
            <a:endParaRPr lang="en-US" altLang="ko-KR" sz="1200" kern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976484" y="4753330"/>
            <a:ext cx="1449705" cy="1178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7" algn="ctr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201234567 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천정석</a:t>
            </a:r>
          </a:p>
          <a:p>
            <a:pPr marL="0" lvl="7" algn="ctr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20163346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 김창호</a:t>
            </a:r>
          </a:p>
          <a:p>
            <a:pPr marL="0" lvl="7" algn="ctr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20163324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 윤근철</a:t>
            </a:r>
          </a:p>
          <a:p>
            <a:pPr marL="0" lvl="7" algn="ctr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20163294</a:t>
            </a:r>
            <a:r>
              <a:rPr lang="ko-KR" altLang="en-US" sz="1200" kern="0">
                <a:solidFill>
                  <a:prstClr val="black">
                    <a:lumMod val="75000"/>
                    <a:lumOff val="25000"/>
                  </a:prstClr>
                </a:solidFill>
              </a:rPr>
              <a:t> 한슬기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07491" y="4390658"/>
            <a:ext cx="1795096" cy="366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체리피커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725540"/>
            <a:chOff x="0" y="0"/>
            <a:chExt cx="12192000" cy="65567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371E0A-E3C1-43D8-85D9-A1EC2CA8B4D4}"/>
                </a:ext>
              </a:extLst>
            </p:cNvPr>
            <p:cNvSpPr/>
            <p:nvPr/>
          </p:nvSpPr>
          <p:spPr>
            <a:xfrm>
              <a:off x="0" y="0"/>
              <a:ext cx="12192000" cy="1238250"/>
            </a:xfrm>
            <a:prstGeom prst="rect">
              <a:avLst/>
            </a:prstGeom>
            <a:solidFill>
              <a:srgbClr val="0035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B9CE167-EE94-4E5B-8400-CBF698EF2F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41425"/>
              <a:ext cx="1219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9D6ABF1-6633-4BA8-BAAA-A5C8AD1A22AF}"/>
                </a:ext>
              </a:extLst>
            </p:cNvPr>
            <p:cNvSpPr/>
            <p:nvPr/>
          </p:nvSpPr>
          <p:spPr>
            <a:xfrm>
              <a:off x="292894" y="301228"/>
              <a:ext cx="11606212" cy="6255544"/>
            </a:xfrm>
            <a:prstGeom prst="roundRect">
              <a:avLst>
                <a:gd name="adj" fmla="val 1272"/>
              </a:avLst>
            </a:prstGeom>
            <a:gradFill>
              <a:gsLst>
                <a:gs pos="0">
                  <a:schemeClr val="bg1">
                    <a:alpha val="26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CA73BD-2759-4792-9BAF-6CBAE32498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4590" y="75560"/>
              <a:ext cx="132372" cy="140525"/>
              <a:chOff x="4594" y="900"/>
              <a:chExt cx="276" cy="293"/>
            </a:xfrm>
            <a:solidFill>
              <a:schemeClr val="bg1"/>
            </a:solidFill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75D8778-5045-4188-BCC3-04456377D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3954099-3EC0-41DA-A1A5-5502F0669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38CB1AB-8907-4C65-9554-55A5FC8DD0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E90E851-1B63-48DF-BD56-0DD18A350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5902A907-534D-4EC4-AE6E-28E3E6AB2F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09928" y="75560"/>
              <a:ext cx="140525" cy="140525"/>
              <a:chOff x="1747" y="423"/>
              <a:chExt cx="575" cy="575"/>
            </a:xfrm>
            <a:solidFill>
              <a:schemeClr val="bg1"/>
            </a:solidFill>
          </p:grpSpPr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E7180602-D9F5-44B5-86C0-8BBC3BBD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2E8EE894-BC21-450E-BBC6-6EBEB8DFC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8818F02E-9584-4767-A565-E4391DF77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F74E5D09-77F7-43D4-81DA-1B14BC3E29F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548563" y="23217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798E9-499E-4644-9663-417F9AF7C611}"/>
                </a:ext>
              </a:extLst>
            </p:cNvPr>
            <p:cNvSpPr/>
            <p:nvPr/>
          </p:nvSpPr>
          <p:spPr>
            <a:xfrm>
              <a:off x="11072725" y="48845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100%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39626D-8C13-49DF-8026-442CFE3C630E}"/>
                </a:ext>
              </a:extLst>
            </p:cNvPr>
            <p:cNvSpPr/>
            <p:nvPr/>
          </p:nvSpPr>
          <p:spPr>
            <a:xfrm>
              <a:off x="5835134" y="38100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2:00 PM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C2C87A62-8259-400F-B342-678157F8D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22" y="75560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3DE68C-ECB8-47BC-8E23-C85C9945A48A}"/>
                </a:ext>
              </a:extLst>
            </p:cNvPr>
            <p:cNvSpPr/>
            <p:nvPr/>
          </p:nvSpPr>
          <p:spPr>
            <a:xfrm>
              <a:off x="416383" y="38100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PPTBIZCAM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B651BD-5EB8-4BD7-BCEB-66B3FAA3ED69}"/>
                </a:ext>
              </a:extLst>
            </p:cNvPr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5A874F-261E-4E60-88E8-BB9C10D6EBCD}"/>
                </a:ext>
              </a:extLst>
            </p:cNvPr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+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936707" y="402520"/>
            <a:ext cx="80736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프로젝트 달성도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516689"/>
              </p:ext>
            </p:extLst>
          </p:nvPr>
        </p:nvGraphicFramePr>
        <p:xfrm>
          <a:off x="2649197" y="1761169"/>
          <a:ext cx="7161374" cy="4502897"/>
        </p:xfrm>
        <a:graphic>
          <a:graphicData uri="http://schemas.openxmlformats.org/drawingml/2006/table">
            <a:tbl>
              <a:tblPr/>
              <a:tblGrid>
                <a:gridCol w="1937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8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목표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중요도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(%)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달성도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(%)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수행내용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웹캠을 통한 동작인식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  <a:tab pos="45720" algn="l"/>
                          <a:tab pos="114300" algn="l"/>
                        </a:tabLs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-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라즈베리파이에 웹캠을 연결하여 실시간 촬영한다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  <a:tabLst>
                          <a:tab pos="45720" algn="l"/>
                          <a:tab pos="114300" algn="l"/>
                          <a:tab pos="45720" algn="l"/>
                          <a:tab pos="114300" algn="l"/>
                        </a:tabLs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실시간으로 촬영 중 동작을 인식하여 차단기로 값을 전달한다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굴림체" panose="020B0609000101010101" pitchFamily="49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8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동작인식을 통한 차단기 서브모터 제어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30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웹캠을 통해 전달받은 동작인식 여부에 따라 차단기를 올린다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일정시간 동작 인식이 되지 않으면 차단기를 내린다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83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앞으로 주행할 수 있는 서브모터 제어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25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서브모터를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개 이용하여 바퀴를 구성하고 각도를 지속적으로 변경하여 앞으로 전진할 수 있다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필요시에 버튼을 활용하여 전진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정지를 할 수 있다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주행중 </a:t>
                      </a: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LED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제어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  <a:tabLst>
                          <a:tab pos="45720" algn="l"/>
                          <a:tab pos="114300" algn="l"/>
                        </a:tabLs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실제 자동차와 같이 주행중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LED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점등을 할 수 있다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합계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100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" algn="l"/>
                          <a:tab pos="114300" algn="l"/>
                        </a:tabLs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458" marR="62458" marT="62458" marB="62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83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725540"/>
            <a:chOff x="0" y="0"/>
            <a:chExt cx="12192000" cy="65567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371E0A-E3C1-43D8-85D9-A1EC2CA8B4D4}"/>
                </a:ext>
              </a:extLst>
            </p:cNvPr>
            <p:cNvSpPr/>
            <p:nvPr/>
          </p:nvSpPr>
          <p:spPr>
            <a:xfrm>
              <a:off x="0" y="0"/>
              <a:ext cx="12192000" cy="1238250"/>
            </a:xfrm>
            <a:prstGeom prst="rect">
              <a:avLst/>
            </a:prstGeom>
            <a:solidFill>
              <a:srgbClr val="0035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B9CE167-EE94-4E5B-8400-CBF698EF2F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41425"/>
              <a:ext cx="1219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9D6ABF1-6633-4BA8-BAAA-A5C8AD1A22AF}"/>
                </a:ext>
              </a:extLst>
            </p:cNvPr>
            <p:cNvSpPr/>
            <p:nvPr/>
          </p:nvSpPr>
          <p:spPr>
            <a:xfrm>
              <a:off x="292894" y="301228"/>
              <a:ext cx="11606212" cy="6255544"/>
            </a:xfrm>
            <a:prstGeom prst="roundRect">
              <a:avLst>
                <a:gd name="adj" fmla="val 1272"/>
              </a:avLst>
            </a:prstGeom>
            <a:gradFill>
              <a:gsLst>
                <a:gs pos="0">
                  <a:schemeClr val="bg1">
                    <a:alpha val="26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CA73BD-2759-4792-9BAF-6CBAE32498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4590" y="75560"/>
              <a:ext cx="132372" cy="140525"/>
              <a:chOff x="4594" y="900"/>
              <a:chExt cx="276" cy="293"/>
            </a:xfrm>
            <a:solidFill>
              <a:schemeClr val="bg1"/>
            </a:solidFill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75D8778-5045-4188-BCC3-04456377D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3954099-3EC0-41DA-A1A5-5502F0669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38CB1AB-8907-4C65-9554-55A5FC8DD0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E90E851-1B63-48DF-BD56-0DD18A350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5902A907-534D-4EC4-AE6E-28E3E6AB2F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09928" y="75560"/>
              <a:ext cx="140525" cy="140525"/>
              <a:chOff x="1747" y="423"/>
              <a:chExt cx="575" cy="575"/>
            </a:xfrm>
            <a:solidFill>
              <a:schemeClr val="bg1"/>
            </a:solidFill>
          </p:grpSpPr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E7180602-D9F5-44B5-86C0-8BBC3BBD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2E8EE894-BC21-450E-BBC6-6EBEB8DFC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8818F02E-9584-4767-A565-E4391DF77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F74E5D09-77F7-43D4-81DA-1B14BC3E29F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548563" y="23217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798E9-499E-4644-9663-417F9AF7C611}"/>
                </a:ext>
              </a:extLst>
            </p:cNvPr>
            <p:cNvSpPr/>
            <p:nvPr/>
          </p:nvSpPr>
          <p:spPr>
            <a:xfrm>
              <a:off x="11072725" y="48845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100%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39626D-8C13-49DF-8026-442CFE3C630E}"/>
                </a:ext>
              </a:extLst>
            </p:cNvPr>
            <p:cNvSpPr/>
            <p:nvPr/>
          </p:nvSpPr>
          <p:spPr>
            <a:xfrm>
              <a:off x="5835134" y="38100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2:00 PM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C2C87A62-8259-400F-B342-678157F8D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22" y="75560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3DE68C-ECB8-47BC-8E23-C85C9945A48A}"/>
                </a:ext>
              </a:extLst>
            </p:cNvPr>
            <p:cNvSpPr/>
            <p:nvPr/>
          </p:nvSpPr>
          <p:spPr>
            <a:xfrm>
              <a:off x="416383" y="38100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PPTBIZCAM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4321423" y="3245283"/>
            <a:ext cx="385491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000" b="1" i="1" kern="0" dirty="0"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Thank you</a:t>
            </a:r>
            <a:endParaRPr lang="en-US" altLang="ko-KR" sz="5000" kern="0" dirty="0"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529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556772"/>
            <a:chOff x="0" y="0"/>
            <a:chExt cx="12192000" cy="6556772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1238250"/>
            </a:xfrm>
            <a:prstGeom prst="rect">
              <a:avLst/>
            </a:prstGeom>
            <a:solidFill>
              <a:srgbClr val="0035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1241425"/>
              <a:ext cx="1219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/>
            <p:cNvSpPr/>
            <p:nvPr/>
          </p:nvSpPr>
          <p:spPr>
            <a:xfrm>
              <a:off x="292894" y="301228"/>
              <a:ext cx="11606212" cy="6255544"/>
            </a:xfrm>
            <a:prstGeom prst="roundRect">
              <a:avLst>
                <a:gd name="adj" fmla="val 1272"/>
              </a:avLst>
            </a:prstGeom>
            <a:gradFill>
              <a:gsLst>
                <a:gs pos="0">
                  <a:schemeClr val="bg1">
                    <a:alpha val="26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1654590" y="75560"/>
              <a:ext cx="132372" cy="140525"/>
              <a:chOff x="4594" y="900"/>
              <a:chExt cx="276" cy="293"/>
            </a:xfrm>
            <a:solidFill>
              <a:schemeClr val="bg1"/>
            </a:solidFill>
          </p:grpSpPr>
          <p:sp>
            <p:nvSpPr>
              <p:cNvPr id="10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9"/>
            <p:cNvGrpSpPr>
              <a:grpSpLocks noChangeAspect="1"/>
            </p:cNvGrpSpPr>
            <p:nvPr/>
          </p:nvGrpSpPr>
          <p:grpSpPr>
            <a:xfrm>
              <a:off x="1409928" y="75560"/>
              <a:ext cx="140525" cy="140525"/>
              <a:chOff x="1747" y="423"/>
              <a:chExt cx="575" cy="575"/>
            </a:xfrm>
            <a:solidFill>
              <a:schemeClr val="bg1"/>
            </a:solidFill>
          </p:grpSpPr>
          <p:sp>
            <p:nvSpPr>
              <p:cNvPr id="1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30"/>
            <p:cNvSpPr>
              <a:spLocks noEditPoints="1"/>
            </p:cNvSpPr>
            <p:nvPr/>
          </p:nvSpPr>
          <p:spPr>
            <a:xfrm rot="5400000">
              <a:off x="11548563" y="23217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072724" y="48845"/>
              <a:ext cx="44871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white"/>
                  </a:solidFill>
                </a:rPr>
                <a:t>100%</a:t>
              </a: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35134" y="38100"/>
              <a:ext cx="57138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white"/>
                  </a:solidFill>
                </a:rPr>
                <a:t>2:00 PM</a:t>
              </a: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26"/>
            <p:cNvSpPr>
              <a:spLocks noEditPoints="1"/>
            </p:cNvSpPr>
            <p:nvPr/>
          </p:nvSpPr>
          <p:spPr>
            <a:xfrm>
              <a:off x="1115822" y="75560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6383" y="38100"/>
              <a:ext cx="73233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white"/>
                  </a:solidFill>
                </a:rPr>
                <a:t>PPTBIZCAM</a:t>
              </a: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 b="1">
                  <a:solidFill>
                    <a:prstClr val="white"/>
                  </a:solidFill>
                </a:rPr>
                <a:t>+</a:t>
              </a:r>
              <a:endParaRPr lang="ko-KR" altLang="en-US" sz="2000" b="1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36707" y="402520"/>
            <a:ext cx="80736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프로젝트 개요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A51562-2D3C-4348-B870-C6E09959FE61}"/>
              </a:ext>
            </a:extLst>
          </p:cNvPr>
          <p:cNvSpPr/>
          <p:nvPr/>
        </p:nvSpPr>
        <p:spPr>
          <a:xfrm>
            <a:off x="2579539" y="4468574"/>
            <a:ext cx="3130550" cy="360000"/>
          </a:xfrm>
          <a:prstGeom prst="rect">
            <a:avLst/>
          </a:prstGeom>
          <a:solidFill>
            <a:srgbClr val="93D6FD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4</a:t>
            </a:r>
            <a:r>
              <a:rPr lang="ko-KR" altLang="en-US" sz="1600" b="1" dirty="0">
                <a:solidFill>
                  <a:prstClr val="white"/>
                </a:solidFill>
              </a:rPr>
              <a:t>족 보행 로봇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38" name="_x579081296">
            <a:extLst>
              <a:ext uri="{FF2B5EF4-FFF2-40B4-BE49-F238E27FC236}">
                <a16:creationId xmlns:a16="http://schemas.microsoft.com/office/drawing/2014/main" id="{316296E0-B0C3-4FE8-A33D-49CD6B08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73" y="1924515"/>
            <a:ext cx="3130374" cy="25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7BB422-850D-4FFC-8595-D6ED04BC2DFC}"/>
              </a:ext>
            </a:extLst>
          </p:cNvPr>
          <p:cNvSpPr/>
          <p:nvPr/>
        </p:nvSpPr>
        <p:spPr>
          <a:xfrm>
            <a:off x="6329154" y="4468574"/>
            <a:ext cx="3130550" cy="360000"/>
          </a:xfrm>
          <a:prstGeom prst="rect">
            <a:avLst/>
          </a:prstGeom>
          <a:solidFill>
            <a:srgbClr val="93D6FD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동작 인식 차단기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40" name="_x579081296">
            <a:extLst>
              <a:ext uri="{FF2B5EF4-FFF2-40B4-BE49-F238E27FC236}">
                <a16:creationId xmlns:a16="http://schemas.microsoft.com/office/drawing/2014/main" id="{42C7597B-32D0-4CC5-AB4E-A448D852D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88" y="1924515"/>
            <a:ext cx="3130374" cy="25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_x579084824">
            <a:extLst>
              <a:ext uri="{FF2B5EF4-FFF2-40B4-BE49-F238E27FC236}">
                <a16:creationId xmlns:a16="http://schemas.microsoft.com/office/drawing/2014/main" id="{4B19A377-19FB-45E2-BD7E-1E14040E0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01" y="1924514"/>
            <a:ext cx="3125962" cy="254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1679112" y="5296015"/>
            <a:ext cx="9000073" cy="11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라즈베리파이를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활용하여 서브모터를 활용한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족 보행 로봇을 제작하고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웹캠을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통한 움직임 인식을 통해 제어가 가능한 차량차단기를 구성한다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79400" indent="127000" algn="just" fontAlgn="base">
              <a:lnSpc>
                <a:spcPct val="160000"/>
              </a:lnSpc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한컴바탕"/>
              </a:rPr>
              <a:t>-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한컴바탕"/>
              </a:rPr>
              <a:t>해당 프로젝트를 진행하며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latin typeface="한컴바탕"/>
              </a:rPr>
              <a:t>임베디드시스템에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한컴바탕"/>
              </a:rPr>
              <a:t> 대한 응용능력과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능력이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한컴바탕"/>
                <a:ea typeface="맑은 고딕" panose="020B0503020000020004" pitchFamily="50" charset="-127"/>
              </a:rPr>
              <a:t>시킨다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한컴바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1130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556772"/>
            <a:chOff x="0" y="0"/>
            <a:chExt cx="12192000" cy="6556772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1238250"/>
            </a:xfrm>
            <a:prstGeom prst="rect">
              <a:avLst/>
            </a:prstGeom>
            <a:solidFill>
              <a:srgbClr val="0035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0" y="1241425"/>
              <a:ext cx="1219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/>
            <p:cNvSpPr/>
            <p:nvPr/>
          </p:nvSpPr>
          <p:spPr>
            <a:xfrm>
              <a:off x="292894" y="301228"/>
              <a:ext cx="11606212" cy="6255544"/>
            </a:xfrm>
            <a:prstGeom prst="roundRect">
              <a:avLst>
                <a:gd name="adj" fmla="val 1272"/>
              </a:avLst>
            </a:prstGeom>
            <a:gradFill>
              <a:gsLst>
                <a:gs pos="0">
                  <a:schemeClr val="bg1">
                    <a:alpha val="26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1654590" y="75560"/>
              <a:ext cx="132372" cy="140525"/>
              <a:chOff x="4594" y="900"/>
              <a:chExt cx="276" cy="293"/>
            </a:xfrm>
            <a:solidFill>
              <a:schemeClr val="bg1"/>
            </a:solidFill>
          </p:grpSpPr>
          <p:sp>
            <p:nvSpPr>
              <p:cNvPr id="10" name="Freeform 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/>
              <p:cNvSpPr>
                <a:spLocks noEditPoints="1"/>
              </p:cNvSpPr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9"/>
            <p:cNvGrpSpPr>
              <a:grpSpLocks noChangeAspect="1"/>
            </p:cNvGrpSpPr>
            <p:nvPr/>
          </p:nvGrpSpPr>
          <p:grpSpPr>
            <a:xfrm>
              <a:off x="1409928" y="75560"/>
              <a:ext cx="140525" cy="140525"/>
              <a:chOff x="1747" y="423"/>
              <a:chExt cx="575" cy="575"/>
            </a:xfrm>
            <a:solidFill>
              <a:schemeClr val="bg1"/>
            </a:solidFill>
          </p:grpSpPr>
          <p:sp>
            <p:nvSpPr>
              <p:cNvPr id="15" name="Freeform 20"/>
              <p:cNvSpPr>
                <a:spLocks noEditPoints="1"/>
              </p:cNvSpPr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30"/>
            <p:cNvSpPr>
              <a:spLocks noEditPoints="1"/>
            </p:cNvSpPr>
            <p:nvPr/>
          </p:nvSpPr>
          <p:spPr>
            <a:xfrm rot="5400000">
              <a:off x="11548563" y="23217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072724" y="48845"/>
              <a:ext cx="44871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white"/>
                  </a:solidFill>
                </a:rPr>
                <a:t>100%</a:t>
              </a: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35134" y="38100"/>
              <a:ext cx="57138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white"/>
                  </a:solidFill>
                </a:rPr>
                <a:t>2:00 PM</a:t>
              </a: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26"/>
            <p:cNvSpPr>
              <a:spLocks noEditPoints="1"/>
            </p:cNvSpPr>
            <p:nvPr/>
          </p:nvSpPr>
          <p:spPr>
            <a:xfrm>
              <a:off x="1115822" y="75560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6383" y="38100"/>
              <a:ext cx="73233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800" kern="0">
                  <a:solidFill>
                    <a:prstClr val="white"/>
                  </a:solidFill>
                </a:rPr>
                <a:t>PPTBIZCAM</a:t>
              </a: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 b="1">
                  <a:solidFill>
                    <a:prstClr val="white"/>
                  </a:solidFill>
                </a:rPr>
                <a:t>+</a:t>
              </a:r>
              <a:endParaRPr lang="ko-KR" altLang="en-US" sz="2000" b="1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36707" y="402520"/>
            <a:ext cx="8073639" cy="729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4</a:t>
            </a:r>
            <a:r>
              <a:rPr lang="ko-KR" altLang="en-US" sz="2800" b="1" i="1" kern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족보행 로봇과 동작인식 차단기</a:t>
            </a:r>
            <a:endParaRPr lang="en-US" altLang="ko-KR" sz="1000" kern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sp>
        <p:nvSpPr>
          <p:cNvPr id="30" name="모서리가 둥근 직사각형 30"/>
          <p:cNvSpPr/>
          <p:nvPr/>
        </p:nvSpPr>
        <p:spPr>
          <a:xfrm>
            <a:off x="445793" y="1896627"/>
            <a:ext cx="1250621" cy="360000"/>
          </a:xfrm>
          <a:prstGeom prst="roundRect">
            <a:avLst>
              <a:gd name="adj" fmla="val 16667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white"/>
                </a:solidFill>
              </a:rPr>
              <a:t>구현내용</a:t>
            </a:r>
          </a:p>
        </p:txBody>
      </p:sp>
      <p:cxnSp>
        <p:nvCxnSpPr>
          <p:cNvPr id="31" name="직선 연결선 31"/>
          <p:cNvCxnSpPr/>
          <p:nvPr/>
        </p:nvCxnSpPr>
        <p:spPr>
          <a:xfrm flipH="1">
            <a:off x="1776525" y="2686467"/>
            <a:ext cx="567" cy="742533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2"/>
          <p:cNvSpPr/>
          <p:nvPr/>
        </p:nvSpPr>
        <p:spPr>
          <a:xfrm>
            <a:off x="1827325" y="261362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족보행 로봇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solidFill>
                  <a:schemeClr val="tx1"/>
                </a:solidFill>
              </a:rPr>
              <a:t>-</a:t>
            </a:r>
            <a:r>
              <a:rPr lang="ko-KR" altLang="en-US" sz="1050">
                <a:solidFill>
                  <a:schemeClr val="tx1"/>
                </a:solidFill>
              </a:rPr>
              <a:t> 서브모터와 스위치를 활용하여 정면으로 주행할 수 있게 구현</a:t>
            </a:r>
            <a:endParaRPr lang="ko-KR" altLang="en-US" sz="105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5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33" name="직선 연결선 33"/>
          <p:cNvCxnSpPr/>
          <p:nvPr/>
        </p:nvCxnSpPr>
        <p:spPr>
          <a:xfrm flipH="1">
            <a:off x="1774633" y="4056678"/>
            <a:ext cx="567" cy="7425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4"/>
          <p:cNvSpPr/>
          <p:nvPr/>
        </p:nvSpPr>
        <p:spPr>
          <a:xfrm>
            <a:off x="1825433" y="3983833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카메라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solidFill>
                  <a:schemeClr val="tx1"/>
                </a:solidFill>
              </a:rPr>
              <a:t>-</a:t>
            </a:r>
            <a:r>
              <a:rPr lang="ko-KR" altLang="en-US" sz="1050">
                <a:solidFill>
                  <a:schemeClr val="tx1"/>
                </a:solidFill>
              </a:rPr>
              <a:t> 웹캠을 활용하여 촬영을 진행하고 동작 감시</a:t>
            </a:r>
          </a:p>
        </p:txBody>
      </p:sp>
      <p:cxnSp>
        <p:nvCxnSpPr>
          <p:cNvPr id="35" name="직선 연결선 35"/>
          <p:cNvCxnSpPr/>
          <p:nvPr/>
        </p:nvCxnSpPr>
        <p:spPr>
          <a:xfrm flipH="1">
            <a:off x="1772741" y="5426889"/>
            <a:ext cx="567" cy="742533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6"/>
          <p:cNvSpPr/>
          <p:nvPr/>
        </p:nvSpPr>
        <p:spPr>
          <a:xfrm>
            <a:off x="1823541" y="5354044"/>
            <a:ext cx="5992250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차단기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50">
                <a:solidFill>
                  <a:schemeClr val="tx1"/>
                </a:solidFill>
              </a:rPr>
              <a:t>-</a:t>
            </a:r>
            <a:r>
              <a:rPr lang="ko-KR" altLang="en-US" sz="1050">
                <a:solidFill>
                  <a:schemeClr val="tx1"/>
                </a:solidFill>
              </a:rPr>
              <a:t> 웹캠을 통해 움직임이 감지되면 차단기가 열리고 일정시간 움직임이 없다면 다시 닫힘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936707" y="402520"/>
            <a:ext cx="80736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PPT PRESENTATION </a:t>
            </a:r>
            <a:r>
              <a:rPr lang="en-US" altLang="ko-KR" sz="1000" kern="0" dirty="0">
                <a:solidFill>
                  <a:prstClr val="white">
                    <a:lumMod val="75000"/>
                  </a:prstClr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Enjoy your stylish business and campus life with BIZCAM</a:t>
            </a:r>
          </a:p>
        </p:txBody>
      </p:sp>
      <p:sp>
        <p:nvSpPr>
          <p:cNvPr id="57" name="자유형 56"/>
          <p:cNvSpPr/>
          <p:nvPr/>
        </p:nvSpPr>
        <p:spPr>
          <a:xfrm>
            <a:off x="5136109" y="2185699"/>
            <a:ext cx="1979271" cy="2708476"/>
          </a:xfrm>
          <a:custGeom>
            <a:avLst/>
            <a:gdLst>
              <a:gd name="connsiteX0" fmla="*/ 775504 w 1979271"/>
              <a:gd name="connsiteY0" fmla="*/ 0 h 2708476"/>
              <a:gd name="connsiteX1" fmla="*/ 0 w 1979271"/>
              <a:gd name="connsiteY1" fmla="*/ 2176041 h 2708476"/>
              <a:gd name="connsiteX2" fmla="*/ 1794076 w 1979271"/>
              <a:gd name="connsiteY2" fmla="*/ 2708476 h 2708476"/>
              <a:gd name="connsiteX3" fmla="*/ 1979271 w 1979271"/>
              <a:gd name="connsiteY3" fmla="*/ 856527 h 2708476"/>
              <a:gd name="connsiteX4" fmla="*/ 775504 w 1979271"/>
              <a:gd name="connsiteY4" fmla="*/ 0 h 270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9271" h="2708476">
                <a:moveTo>
                  <a:pt x="775504" y="0"/>
                </a:moveTo>
                <a:lnTo>
                  <a:pt x="0" y="2176041"/>
                </a:lnTo>
                <a:lnTo>
                  <a:pt x="1794076" y="2708476"/>
                </a:lnTo>
                <a:lnTo>
                  <a:pt x="1979271" y="856527"/>
                </a:lnTo>
                <a:lnTo>
                  <a:pt x="775504" y="0"/>
                </a:lnTo>
                <a:close/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421758" y="2018205"/>
            <a:ext cx="72000" cy="72000"/>
          </a:xfrm>
          <a:prstGeom prst="ellipse">
            <a:avLst/>
          </a:prstGeom>
          <a:solidFill>
            <a:srgbClr val="93D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97B1F9-0F92-4572-B213-504864FC4BCD}"/>
              </a:ext>
            </a:extLst>
          </p:cNvPr>
          <p:cNvGrpSpPr/>
          <p:nvPr/>
        </p:nvGrpSpPr>
        <p:grpSpPr>
          <a:xfrm>
            <a:off x="0" y="-33556"/>
            <a:ext cx="12192000" cy="6556772"/>
            <a:chOff x="0" y="-25167"/>
            <a:chExt cx="12192000" cy="6556772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-25167"/>
              <a:ext cx="12192000" cy="6556772"/>
              <a:chOff x="0" y="0"/>
              <a:chExt cx="12192000" cy="655677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6371E0A-E3C1-43D8-85D9-A1EC2CA8B4D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238250"/>
              </a:xfrm>
              <a:prstGeom prst="rect">
                <a:avLst/>
              </a:prstGeom>
              <a:solidFill>
                <a:srgbClr val="00359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FB9CE167-EE94-4E5B-8400-CBF698EF2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1241425"/>
                <a:ext cx="1219200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9D6ABF1-6633-4BA8-BAAA-A5C8AD1A22AF}"/>
                  </a:ext>
                </a:extLst>
              </p:cNvPr>
              <p:cNvSpPr/>
              <p:nvPr/>
            </p:nvSpPr>
            <p:spPr>
              <a:xfrm>
                <a:off x="292894" y="301228"/>
                <a:ext cx="11606212" cy="6255544"/>
              </a:xfrm>
              <a:prstGeom prst="roundRect">
                <a:avLst>
                  <a:gd name="adj" fmla="val 1272"/>
                </a:avLst>
              </a:prstGeom>
              <a:gradFill>
                <a:gsLst>
                  <a:gs pos="0">
                    <a:schemeClr val="bg1">
                      <a:alpha val="26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1CA73BD-2759-4792-9BAF-6CBAE32498A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654590" y="75560"/>
                <a:ext cx="132372" cy="140525"/>
                <a:chOff x="4594" y="900"/>
                <a:chExt cx="276" cy="293"/>
              </a:xfrm>
              <a:solidFill>
                <a:schemeClr val="bg1"/>
              </a:solidFill>
            </p:grpSpPr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F75D8778-5045-4188-BCC3-04456377DF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03954099-3EC0-41DA-A1A5-5502F0669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A38CB1AB-8907-4C65-9554-55A5FC8DD0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6E90E851-1B63-48DF-BD56-0DD18A3500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4" name="Group 19">
                <a:extLst>
                  <a:ext uri="{FF2B5EF4-FFF2-40B4-BE49-F238E27FC236}">
                    <a16:creationId xmlns:a16="http://schemas.microsoft.com/office/drawing/2014/main" id="{5902A907-534D-4EC4-AE6E-28E3E6AB2F6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409928" y="75560"/>
                <a:ext cx="140525" cy="140525"/>
                <a:chOff x="1747" y="423"/>
                <a:chExt cx="575" cy="575"/>
              </a:xfrm>
              <a:solidFill>
                <a:schemeClr val="bg1"/>
              </a:solidFill>
            </p:grpSpPr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E7180602-D9F5-44B5-86C0-8BBC3BBD17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Freeform 21">
                  <a:extLst>
                    <a:ext uri="{FF2B5EF4-FFF2-40B4-BE49-F238E27FC236}">
                      <a16:creationId xmlns:a16="http://schemas.microsoft.com/office/drawing/2014/main" id="{2E8EE894-BC21-450E-BBC6-6EBEB8DFC3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Freeform 22">
                  <a:extLst>
                    <a:ext uri="{FF2B5EF4-FFF2-40B4-BE49-F238E27FC236}">
                      <a16:creationId xmlns:a16="http://schemas.microsoft.com/office/drawing/2014/main" id="{8818F02E-9584-4767-A565-E4391DF77D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" name="Freeform 30">
                <a:extLst>
                  <a:ext uri="{FF2B5EF4-FFF2-40B4-BE49-F238E27FC236}">
                    <a16:creationId xmlns:a16="http://schemas.microsoft.com/office/drawing/2014/main" id="{F74E5D09-77F7-43D4-81DA-1B14BC3E29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548563" y="23217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DF798E9-499E-4644-9663-417F9AF7C611}"/>
                  </a:ext>
                </a:extLst>
              </p:cNvPr>
              <p:cNvSpPr/>
              <p:nvPr/>
            </p:nvSpPr>
            <p:spPr>
              <a:xfrm>
                <a:off x="11072725" y="48845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kern="0" dirty="0">
                    <a:solidFill>
                      <a:prstClr val="white"/>
                    </a:solidFill>
                  </a:rPr>
                  <a:t>100%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C39626D-8C13-49DF-8026-442CFE3C630E}"/>
                  </a:ext>
                </a:extLst>
              </p:cNvPr>
              <p:cNvSpPr/>
              <p:nvPr/>
            </p:nvSpPr>
            <p:spPr>
              <a:xfrm>
                <a:off x="5835134" y="38100"/>
                <a:ext cx="56618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kern="0" dirty="0">
                    <a:solidFill>
                      <a:prstClr val="white"/>
                    </a:solidFill>
                  </a:rPr>
                  <a:t>2:00 PM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C2C87A62-8259-400F-B342-678157F8D4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5822" y="75560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E3DE68C-ECB8-47BC-8E23-C85C9945A48A}"/>
                  </a:ext>
                </a:extLst>
              </p:cNvPr>
              <p:cNvSpPr/>
              <p:nvPr/>
            </p:nvSpPr>
            <p:spPr>
              <a:xfrm>
                <a:off x="416383" y="38100"/>
                <a:ext cx="73129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kern="0" dirty="0">
                    <a:solidFill>
                      <a:prstClr val="white"/>
                    </a:solidFill>
                  </a:rPr>
                  <a:t>PPTBIZCAM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C1B651BD-5EB8-4BD7-BCEB-66B3FAA3ED69}"/>
                  </a:ext>
                </a:extLst>
              </p:cNvPr>
              <p:cNvSpPr/>
              <p:nvPr/>
            </p:nvSpPr>
            <p:spPr>
              <a:xfrm>
                <a:off x="439341" y="571441"/>
                <a:ext cx="434356" cy="434356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 w="6350"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15A874F-261E-4E60-88E8-BB9C10D6EBCD}"/>
                  </a:ext>
                </a:extLst>
              </p:cNvPr>
              <p:cNvSpPr/>
              <p:nvPr/>
            </p:nvSpPr>
            <p:spPr>
              <a:xfrm>
                <a:off x="471583" y="608619"/>
                <a:ext cx="360000" cy="360000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 w="6350">
                <a:solidFill>
                  <a:schemeClr val="bg1">
                    <a:alpha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solidFill>
                      <a:prstClr val="white"/>
                    </a:solidFill>
                  </a:rPr>
                  <a:t>+</a:t>
                </a:r>
                <a:endParaRPr lang="ko-KR" altLang="en-US" sz="2000" b="1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타원 57"/>
            <p:cNvSpPr/>
            <p:nvPr/>
          </p:nvSpPr>
          <p:spPr>
            <a:xfrm>
              <a:off x="5628097" y="1899494"/>
              <a:ext cx="588683" cy="58868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6641058" y="4520565"/>
              <a:ext cx="588683" cy="58868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6866326" y="2762449"/>
              <a:ext cx="588683" cy="58868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4833075" y="4027273"/>
              <a:ext cx="588683" cy="58868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5032838" y="4742906"/>
              <a:ext cx="72000" cy="72000"/>
            </a:xfrm>
            <a:prstGeom prst="ellipse">
              <a:avLst/>
            </a:prstGeom>
            <a:solidFill>
              <a:srgbClr val="93D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6888462" y="5232108"/>
              <a:ext cx="72000" cy="72000"/>
            </a:xfrm>
            <a:prstGeom prst="ellipse">
              <a:avLst/>
            </a:prstGeom>
            <a:solidFill>
              <a:srgbClr val="93D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4609102" y="3449561"/>
              <a:ext cx="72000" cy="72000"/>
            </a:xfrm>
            <a:prstGeom prst="ellipse">
              <a:avLst/>
            </a:prstGeom>
            <a:solidFill>
              <a:srgbClr val="93D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5431461" y="3460410"/>
              <a:ext cx="1503938" cy="595966"/>
              <a:chOff x="5095470" y="3612797"/>
              <a:chExt cx="1503938" cy="595966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6113319" y="3612797"/>
                <a:ext cx="363085" cy="36308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095470" y="3685543"/>
                <a:ext cx="15039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b="1" dirty="0"/>
                  <a:t>4</a:t>
                </a:r>
                <a:r>
                  <a:rPr lang="ko-KR" altLang="en-US" sz="1400" b="1" dirty="0" err="1"/>
                  <a:t>족보행</a:t>
                </a:r>
                <a:r>
                  <a:rPr lang="ko-KR" altLang="en-US" sz="1400" b="1" dirty="0"/>
                  <a:t> 로봇</a:t>
                </a:r>
                <a:endParaRPr lang="en-US" altLang="ko-KR" sz="1400" b="1" dirty="0"/>
              </a:p>
              <a:p>
                <a:pPr algn="ctr"/>
                <a:r>
                  <a:rPr lang="ko-KR" altLang="en-US" sz="1400" b="1" dirty="0"/>
                  <a:t>동작인식 차단기</a:t>
                </a:r>
              </a:p>
            </p:txBody>
          </p:sp>
        </p:grp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1875293" y="3291750"/>
            <a:ext cx="2604216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  <a:cs typeface="Aharoni" panose="02010803020104030203" pitchFamily="2" charset="-79"/>
              </a:rPr>
              <a:t>정지 버튼을 누르면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  <a:cs typeface="Aharoni" panose="02010803020104030203" pitchFamily="2" charset="-79"/>
              </a:rPr>
              <a:t>4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  <a:cs typeface="Aharoni" panose="02010803020104030203" pitchFamily="2" charset="-79"/>
              </a:rPr>
              <a:t>족 보행 로봇은 정지한다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  <a:cs typeface="Aharoni" panose="02010803020104030203" pitchFamily="2" charset="-79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6812395" y="5304108"/>
            <a:ext cx="2604216" cy="320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동작에 따라 차단기 열림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,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닫힘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2640840" y="1835845"/>
            <a:ext cx="2604216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운전 버튼을 누르면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4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족보행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 로봇은 전진한다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2647391" y="4923027"/>
            <a:ext cx="2604216" cy="57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4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족 보행 로봇은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LED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를 키고 끌 수 있다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5FDE25-3016-4B0A-9263-E5C9698437CB}"/>
              </a:ext>
            </a:extLst>
          </p:cNvPr>
          <p:cNvSpPr txBox="1"/>
          <p:nvPr/>
        </p:nvSpPr>
        <p:spPr>
          <a:xfrm>
            <a:off x="7659286" y="2888165"/>
            <a:ext cx="3514649" cy="320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단기는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4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족 보행 로봇 움직임을 인식한다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F7CC9A3-E659-4BB1-85C2-189913E24821}"/>
              </a:ext>
            </a:extLst>
          </p:cNvPr>
          <p:cNvSpPr/>
          <p:nvPr/>
        </p:nvSpPr>
        <p:spPr>
          <a:xfrm>
            <a:off x="7560494" y="3035238"/>
            <a:ext cx="72000" cy="72000"/>
          </a:xfrm>
          <a:prstGeom prst="ellipse">
            <a:avLst/>
          </a:prstGeom>
          <a:solidFill>
            <a:srgbClr val="93D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65FFF3-8741-4259-A138-FD6145FF5080}"/>
              </a:ext>
            </a:extLst>
          </p:cNvPr>
          <p:cNvSpPr txBox="1"/>
          <p:nvPr/>
        </p:nvSpPr>
        <p:spPr>
          <a:xfrm>
            <a:off x="936707" y="364894"/>
            <a:ext cx="80736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주요 기능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000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556772"/>
            <a:chOff x="0" y="0"/>
            <a:chExt cx="12192000" cy="65567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371E0A-E3C1-43D8-85D9-A1EC2CA8B4D4}"/>
                </a:ext>
              </a:extLst>
            </p:cNvPr>
            <p:cNvSpPr/>
            <p:nvPr/>
          </p:nvSpPr>
          <p:spPr>
            <a:xfrm>
              <a:off x="0" y="0"/>
              <a:ext cx="12192000" cy="1238250"/>
            </a:xfrm>
            <a:prstGeom prst="rect">
              <a:avLst/>
            </a:prstGeom>
            <a:solidFill>
              <a:srgbClr val="0035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B9CE167-EE94-4E5B-8400-CBF698EF2F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41425"/>
              <a:ext cx="1219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9D6ABF1-6633-4BA8-BAAA-A5C8AD1A22AF}"/>
                </a:ext>
              </a:extLst>
            </p:cNvPr>
            <p:cNvSpPr/>
            <p:nvPr/>
          </p:nvSpPr>
          <p:spPr>
            <a:xfrm>
              <a:off x="292894" y="301228"/>
              <a:ext cx="11606212" cy="6255544"/>
            </a:xfrm>
            <a:prstGeom prst="roundRect">
              <a:avLst>
                <a:gd name="adj" fmla="val 1272"/>
              </a:avLst>
            </a:prstGeom>
            <a:gradFill>
              <a:gsLst>
                <a:gs pos="0">
                  <a:schemeClr val="bg1">
                    <a:alpha val="26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CA73BD-2759-4792-9BAF-6CBAE32498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4590" y="75560"/>
              <a:ext cx="132372" cy="140525"/>
              <a:chOff x="4594" y="900"/>
              <a:chExt cx="276" cy="293"/>
            </a:xfrm>
            <a:solidFill>
              <a:schemeClr val="bg1"/>
            </a:solidFill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75D8778-5045-4188-BCC3-04456377D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3954099-3EC0-41DA-A1A5-5502F0669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38CB1AB-8907-4C65-9554-55A5FC8DD0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E90E851-1B63-48DF-BD56-0DD18A350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5902A907-534D-4EC4-AE6E-28E3E6AB2F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09928" y="75560"/>
              <a:ext cx="140525" cy="140525"/>
              <a:chOff x="1747" y="423"/>
              <a:chExt cx="575" cy="575"/>
            </a:xfrm>
            <a:solidFill>
              <a:schemeClr val="bg1"/>
            </a:solidFill>
          </p:grpSpPr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E7180602-D9F5-44B5-86C0-8BBC3BBD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2E8EE894-BC21-450E-BBC6-6EBEB8DFC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8818F02E-9584-4767-A565-E4391DF77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F74E5D09-77F7-43D4-81DA-1B14BC3E29F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548563" y="23217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798E9-499E-4644-9663-417F9AF7C611}"/>
                </a:ext>
              </a:extLst>
            </p:cNvPr>
            <p:cNvSpPr/>
            <p:nvPr/>
          </p:nvSpPr>
          <p:spPr>
            <a:xfrm>
              <a:off x="11072725" y="48845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100%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39626D-8C13-49DF-8026-442CFE3C630E}"/>
                </a:ext>
              </a:extLst>
            </p:cNvPr>
            <p:cNvSpPr/>
            <p:nvPr/>
          </p:nvSpPr>
          <p:spPr>
            <a:xfrm>
              <a:off x="5835134" y="38100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2:00 PM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C2C87A62-8259-400F-B342-678157F8D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22" y="75560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3DE68C-ECB8-47BC-8E23-C85C9945A48A}"/>
                </a:ext>
              </a:extLst>
            </p:cNvPr>
            <p:cNvSpPr/>
            <p:nvPr/>
          </p:nvSpPr>
          <p:spPr>
            <a:xfrm>
              <a:off x="416383" y="38100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PPTBIZCAM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B651BD-5EB8-4BD7-BCEB-66B3FAA3ED69}"/>
                </a:ext>
              </a:extLst>
            </p:cNvPr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5A874F-261E-4E60-88E8-BB9C10D6EBCD}"/>
                </a:ext>
              </a:extLst>
            </p:cNvPr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+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936707" y="402520"/>
            <a:ext cx="80736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동작 인식 차단기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584905" y="1307025"/>
            <a:ext cx="80736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유스케이스</a:t>
            </a:r>
            <a:r>
              <a:rPr lang="en-US" altLang="ko-KR" sz="2800" b="1" i="1" kern="0" dirty="0"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/ </a:t>
            </a:r>
            <a:r>
              <a:rPr lang="ko-KR" altLang="en-US" sz="2800" b="1" i="1" kern="0" dirty="0"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시스템 순차다이어그램</a:t>
            </a:r>
            <a:endParaRPr lang="en-US" altLang="ko-KR" sz="1000" kern="0" dirty="0"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09471"/>
              </p:ext>
            </p:extLst>
          </p:nvPr>
        </p:nvGraphicFramePr>
        <p:xfrm>
          <a:off x="527027" y="2047541"/>
          <a:ext cx="6104508" cy="4305041"/>
        </p:xfrm>
        <a:graphic>
          <a:graphicData uri="http://schemas.openxmlformats.org/drawingml/2006/table">
            <a:tbl>
              <a:tblPr/>
              <a:tblGrid>
                <a:gridCol w="649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6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인식 차단기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6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 보행 로봇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6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차단기가 자동으로 열리고 닫히게 한다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6373" marR="76373" marT="38186" marB="381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 보행 로봇이 차단기에 다가오면 차단기가 자동으로 열고 닫힌다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76373" marR="76373" marT="38186" marB="38186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670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흐름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 보행 로봇이 차단기에 다가오면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유스케이스가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시작된다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웹캠은 화면의 상태를 저장하고 있는다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37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웹캠화면에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 보행 로봇이 들어오면 웹캠은 화면 상태를 전에 저장한 것과 비교한다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7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비교하였을 때 전의 화면과 다른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 보행 로봇이 찍혀있다면 차단기가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되며 모터가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 올라간다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 보행 로봇이 열린 차단기를 지나간다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08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 보행 로봇이 지나가 다시 원래 화면과 비교를 하여 움직임이 없다고 판단하여 차단기가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close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되며 모토가 다시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내려간다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4097" marR="54097" marT="14956" marB="149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4680384" descr="EMB000077a453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266" y="2144421"/>
            <a:ext cx="4993382" cy="40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2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725540"/>
            <a:chOff x="0" y="0"/>
            <a:chExt cx="12192000" cy="65567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371E0A-E3C1-43D8-85D9-A1EC2CA8B4D4}"/>
                </a:ext>
              </a:extLst>
            </p:cNvPr>
            <p:cNvSpPr/>
            <p:nvPr/>
          </p:nvSpPr>
          <p:spPr>
            <a:xfrm>
              <a:off x="0" y="0"/>
              <a:ext cx="12192000" cy="1238250"/>
            </a:xfrm>
            <a:prstGeom prst="rect">
              <a:avLst/>
            </a:prstGeom>
            <a:solidFill>
              <a:srgbClr val="0035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B9CE167-EE94-4E5B-8400-CBF698EF2F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41425"/>
              <a:ext cx="1219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9D6ABF1-6633-4BA8-BAAA-A5C8AD1A22AF}"/>
                </a:ext>
              </a:extLst>
            </p:cNvPr>
            <p:cNvSpPr/>
            <p:nvPr/>
          </p:nvSpPr>
          <p:spPr>
            <a:xfrm>
              <a:off x="292894" y="301228"/>
              <a:ext cx="11606212" cy="6255544"/>
            </a:xfrm>
            <a:prstGeom prst="roundRect">
              <a:avLst>
                <a:gd name="adj" fmla="val 1272"/>
              </a:avLst>
            </a:prstGeom>
            <a:gradFill>
              <a:gsLst>
                <a:gs pos="0">
                  <a:schemeClr val="bg1">
                    <a:alpha val="26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CA73BD-2759-4792-9BAF-6CBAE32498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4590" y="75560"/>
              <a:ext cx="132372" cy="140525"/>
              <a:chOff x="4594" y="900"/>
              <a:chExt cx="276" cy="293"/>
            </a:xfrm>
            <a:solidFill>
              <a:schemeClr val="bg1"/>
            </a:solidFill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75D8778-5045-4188-BCC3-04456377D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3954099-3EC0-41DA-A1A5-5502F0669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38CB1AB-8907-4C65-9554-55A5FC8DD0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E90E851-1B63-48DF-BD56-0DD18A350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5902A907-534D-4EC4-AE6E-28E3E6AB2F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09928" y="75560"/>
              <a:ext cx="140525" cy="140525"/>
              <a:chOff x="1747" y="423"/>
              <a:chExt cx="575" cy="575"/>
            </a:xfrm>
            <a:solidFill>
              <a:schemeClr val="bg1"/>
            </a:solidFill>
          </p:grpSpPr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E7180602-D9F5-44B5-86C0-8BBC3BBD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2E8EE894-BC21-450E-BBC6-6EBEB8DFC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8818F02E-9584-4767-A565-E4391DF77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F74E5D09-77F7-43D4-81DA-1B14BC3E29F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548563" y="23217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798E9-499E-4644-9663-417F9AF7C611}"/>
                </a:ext>
              </a:extLst>
            </p:cNvPr>
            <p:cNvSpPr/>
            <p:nvPr/>
          </p:nvSpPr>
          <p:spPr>
            <a:xfrm>
              <a:off x="11072725" y="48845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100%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39626D-8C13-49DF-8026-442CFE3C630E}"/>
                </a:ext>
              </a:extLst>
            </p:cNvPr>
            <p:cNvSpPr/>
            <p:nvPr/>
          </p:nvSpPr>
          <p:spPr>
            <a:xfrm>
              <a:off x="5835134" y="38100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2:00 PM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C2C87A62-8259-400F-B342-678157F8D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22" y="75560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3DE68C-ECB8-47BC-8E23-C85C9945A48A}"/>
                </a:ext>
              </a:extLst>
            </p:cNvPr>
            <p:cNvSpPr/>
            <p:nvPr/>
          </p:nvSpPr>
          <p:spPr>
            <a:xfrm>
              <a:off x="416383" y="38100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PPTBIZCAM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B651BD-5EB8-4BD7-BCEB-66B3FAA3ED69}"/>
                </a:ext>
              </a:extLst>
            </p:cNvPr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5A874F-261E-4E60-88E8-BB9C10D6EBCD}"/>
                </a:ext>
              </a:extLst>
            </p:cNvPr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+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936707" y="402520"/>
            <a:ext cx="80736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4</a:t>
            </a:r>
            <a:r>
              <a:rPr lang="ko-KR" altLang="en-US" sz="2800" b="1" i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족 보행 로봇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584905" y="1307025"/>
            <a:ext cx="8073639" cy="61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600" b="1" i="1" kern="0" dirty="0" err="1"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유스케이스</a:t>
            </a:r>
            <a:r>
              <a:rPr lang="en-US" altLang="ko-KR" sz="2600" b="1" i="1" kern="0" dirty="0"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/ </a:t>
            </a:r>
            <a:r>
              <a:rPr lang="ko-KR" altLang="en-US" sz="2600" b="1" i="1" kern="0" dirty="0"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시스템 순차다이어그램</a:t>
            </a:r>
            <a:endParaRPr lang="en-US" altLang="ko-KR" sz="2600" kern="0" dirty="0"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95045"/>
              </p:ext>
            </p:extLst>
          </p:nvPr>
        </p:nvGraphicFramePr>
        <p:xfrm>
          <a:off x="439341" y="1949084"/>
          <a:ext cx="6431478" cy="4708349"/>
        </p:xfrm>
        <a:graphic>
          <a:graphicData uri="http://schemas.openxmlformats.org/drawingml/2006/table">
            <a:tbl>
              <a:tblPr/>
              <a:tblGrid>
                <a:gridCol w="68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9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유스케이스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 보행 로봇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로봇의 주행을 제어한다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950" marR="87950" marT="43975" marB="43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로봇은 입력되는 버튼에 따라 전진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실행한다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87950" marR="87950" marT="43975" marB="43975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012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흐름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9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프로그램을 실행한다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로봇의 상태를 정지 상태로 둔다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사용자는 전진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중 원하는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69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누른 버튼 명령에 따라 로봇이 해당 기능을 수행 하도록 명령을 하달한다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1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로봇이 주행을 시작한다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109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로봇은 사용자가 누르는 버튼의 종류에 따라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전진에는 초록색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정지에는 노란색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출력하며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상태는 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소등한다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2298" marR="62298" marT="17224" marB="17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" name="_x417777344" descr="EMB000077a453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865" y="1850165"/>
            <a:ext cx="4826311" cy="45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61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725540"/>
            <a:chOff x="0" y="0"/>
            <a:chExt cx="12192000" cy="65567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371E0A-E3C1-43D8-85D9-A1EC2CA8B4D4}"/>
                </a:ext>
              </a:extLst>
            </p:cNvPr>
            <p:cNvSpPr/>
            <p:nvPr/>
          </p:nvSpPr>
          <p:spPr>
            <a:xfrm>
              <a:off x="0" y="0"/>
              <a:ext cx="12192000" cy="1238250"/>
            </a:xfrm>
            <a:prstGeom prst="rect">
              <a:avLst/>
            </a:prstGeom>
            <a:solidFill>
              <a:srgbClr val="0035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B9CE167-EE94-4E5B-8400-CBF698EF2F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41425"/>
              <a:ext cx="1219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9D6ABF1-6633-4BA8-BAAA-A5C8AD1A22AF}"/>
                </a:ext>
              </a:extLst>
            </p:cNvPr>
            <p:cNvSpPr/>
            <p:nvPr/>
          </p:nvSpPr>
          <p:spPr>
            <a:xfrm>
              <a:off x="292894" y="301228"/>
              <a:ext cx="11606212" cy="6255544"/>
            </a:xfrm>
            <a:prstGeom prst="roundRect">
              <a:avLst>
                <a:gd name="adj" fmla="val 1272"/>
              </a:avLst>
            </a:prstGeom>
            <a:gradFill>
              <a:gsLst>
                <a:gs pos="0">
                  <a:schemeClr val="bg1">
                    <a:alpha val="26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CA73BD-2759-4792-9BAF-6CBAE32498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4590" y="75560"/>
              <a:ext cx="132372" cy="140525"/>
              <a:chOff x="4594" y="900"/>
              <a:chExt cx="276" cy="293"/>
            </a:xfrm>
            <a:solidFill>
              <a:schemeClr val="bg1"/>
            </a:solidFill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75D8778-5045-4188-BCC3-04456377D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3954099-3EC0-41DA-A1A5-5502F0669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38CB1AB-8907-4C65-9554-55A5FC8DD0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E90E851-1B63-48DF-BD56-0DD18A350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5902A907-534D-4EC4-AE6E-28E3E6AB2F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09928" y="75560"/>
              <a:ext cx="140525" cy="140525"/>
              <a:chOff x="1747" y="423"/>
              <a:chExt cx="575" cy="575"/>
            </a:xfrm>
            <a:solidFill>
              <a:schemeClr val="bg1"/>
            </a:solidFill>
          </p:grpSpPr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E7180602-D9F5-44B5-86C0-8BBC3BBD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2E8EE894-BC21-450E-BBC6-6EBEB8DFC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8818F02E-9584-4767-A565-E4391DF77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F74E5D09-77F7-43D4-81DA-1B14BC3E29F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548563" y="23217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798E9-499E-4644-9663-417F9AF7C611}"/>
                </a:ext>
              </a:extLst>
            </p:cNvPr>
            <p:cNvSpPr/>
            <p:nvPr/>
          </p:nvSpPr>
          <p:spPr>
            <a:xfrm>
              <a:off x="11072725" y="48845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100%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39626D-8C13-49DF-8026-442CFE3C630E}"/>
                </a:ext>
              </a:extLst>
            </p:cNvPr>
            <p:cNvSpPr/>
            <p:nvPr/>
          </p:nvSpPr>
          <p:spPr>
            <a:xfrm>
              <a:off x="5835134" y="38100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2:00 PM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C2C87A62-8259-400F-B342-678157F8D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22" y="75560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3DE68C-ECB8-47BC-8E23-C85C9945A48A}"/>
                </a:ext>
              </a:extLst>
            </p:cNvPr>
            <p:cNvSpPr/>
            <p:nvPr/>
          </p:nvSpPr>
          <p:spPr>
            <a:xfrm>
              <a:off x="416383" y="38100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PPTBIZCAM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B651BD-5EB8-4BD7-BCEB-66B3FAA3ED69}"/>
                </a:ext>
              </a:extLst>
            </p:cNvPr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5A874F-261E-4E60-88E8-BB9C10D6EBCD}"/>
                </a:ext>
              </a:extLst>
            </p:cNvPr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+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936707" y="402520"/>
            <a:ext cx="80736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발표 및 시연 영상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4족보행 로봇과 동작인식 차단기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603" y="1683522"/>
            <a:ext cx="7251061" cy="40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9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556772"/>
            <a:chOff x="0" y="0"/>
            <a:chExt cx="12192000" cy="65567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371E0A-E3C1-43D8-85D9-A1EC2CA8B4D4}"/>
                </a:ext>
              </a:extLst>
            </p:cNvPr>
            <p:cNvSpPr/>
            <p:nvPr/>
          </p:nvSpPr>
          <p:spPr>
            <a:xfrm>
              <a:off x="0" y="0"/>
              <a:ext cx="12192000" cy="1238250"/>
            </a:xfrm>
            <a:prstGeom prst="rect">
              <a:avLst/>
            </a:prstGeom>
            <a:solidFill>
              <a:srgbClr val="0035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B9CE167-EE94-4E5B-8400-CBF698EF2F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41425"/>
              <a:ext cx="1219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9D6ABF1-6633-4BA8-BAAA-A5C8AD1A22AF}"/>
                </a:ext>
              </a:extLst>
            </p:cNvPr>
            <p:cNvSpPr/>
            <p:nvPr/>
          </p:nvSpPr>
          <p:spPr>
            <a:xfrm>
              <a:off x="292894" y="301228"/>
              <a:ext cx="11606212" cy="6255544"/>
            </a:xfrm>
            <a:prstGeom prst="roundRect">
              <a:avLst>
                <a:gd name="adj" fmla="val 1272"/>
              </a:avLst>
            </a:prstGeom>
            <a:gradFill>
              <a:gsLst>
                <a:gs pos="0">
                  <a:schemeClr val="bg1">
                    <a:alpha val="26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CA73BD-2759-4792-9BAF-6CBAE32498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4590" y="75560"/>
              <a:ext cx="132372" cy="140525"/>
              <a:chOff x="4594" y="900"/>
              <a:chExt cx="276" cy="293"/>
            </a:xfrm>
            <a:solidFill>
              <a:schemeClr val="bg1"/>
            </a:solidFill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75D8778-5045-4188-BCC3-04456377D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3954099-3EC0-41DA-A1A5-5502F0669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38CB1AB-8907-4C65-9554-55A5FC8DD0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E90E851-1B63-48DF-BD56-0DD18A350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5902A907-534D-4EC4-AE6E-28E3E6AB2F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09928" y="75560"/>
              <a:ext cx="140525" cy="140525"/>
              <a:chOff x="1747" y="423"/>
              <a:chExt cx="575" cy="575"/>
            </a:xfrm>
            <a:solidFill>
              <a:schemeClr val="bg1"/>
            </a:solidFill>
          </p:grpSpPr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E7180602-D9F5-44B5-86C0-8BBC3BBD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2E8EE894-BC21-450E-BBC6-6EBEB8DFC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8818F02E-9584-4767-A565-E4391DF77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F74E5D09-77F7-43D4-81DA-1B14BC3E29F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548563" y="23217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798E9-499E-4644-9663-417F9AF7C611}"/>
                </a:ext>
              </a:extLst>
            </p:cNvPr>
            <p:cNvSpPr/>
            <p:nvPr/>
          </p:nvSpPr>
          <p:spPr>
            <a:xfrm>
              <a:off x="11072725" y="48845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100%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39626D-8C13-49DF-8026-442CFE3C630E}"/>
                </a:ext>
              </a:extLst>
            </p:cNvPr>
            <p:cNvSpPr/>
            <p:nvPr/>
          </p:nvSpPr>
          <p:spPr>
            <a:xfrm>
              <a:off x="5835134" y="38100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2:00 PM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C2C87A62-8259-400F-B342-678157F8D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22" y="75560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3DE68C-ECB8-47BC-8E23-C85C9945A48A}"/>
                </a:ext>
              </a:extLst>
            </p:cNvPr>
            <p:cNvSpPr/>
            <p:nvPr/>
          </p:nvSpPr>
          <p:spPr>
            <a:xfrm>
              <a:off x="416383" y="38100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PPTBIZCAM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B651BD-5EB8-4BD7-BCEB-66B3FAA3ED69}"/>
                </a:ext>
              </a:extLst>
            </p:cNvPr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5A874F-261E-4E60-88E8-BB9C10D6EBCD}"/>
                </a:ext>
              </a:extLst>
            </p:cNvPr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+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936707" y="402520"/>
            <a:ext cx="80736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프로젝트 일정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49100D-BD33-4E23-8470-24C7F4E23057}"/>
              </a:ext>
            </a:extLst>
          </p:cNvPr>
          <p:cNvGraphicFramePr>
            <a:graphicFrameLocks noGrp="1"/>
          </p:cNvGraphicFramePr>
          <p:nvPr/>
        </p:nvGraphicFramePr>
        <p:xfrm>
          <a:off x="1383150" y="1420274"/>
          <a:ext cx="8903968" cy="4840966"/>
        </p:xfrm>
        <a:graphic>
          <a:graphicData uri="http://schemas.openxmlformats.org/drawingml/2006/table">
            <a:tbl>
              <a:tblPr/>
              <a:tblGrid>
                <a:gridCol w="415336">
                  <a:extLst>
                    <a:ext uri="{9D8B030D-6E8A-4147-A177-3AD203B41FA5}">
                      <a16:colId xmlns:a16="http://schemas.microsoft.com/office/drawing/2014/main" val="3849062341"/>
                    </a:ext>
                  </a:extLst>
                </a:gridCol>
                <a:gridCol w="1897904">
                  <a:extLst>
                    <a:ext uri="{9D8B030D-6E8A-4147-A177-3AD203B41FA5}">
                      <a16:colId xmlns:a16="http://schemas.microsoft.com/office/drawing/2014/main" val="259273478"/>
                    </a:ext>
                  </a:extLst>
                </a:gridCol>
                <a:gridCol w="332454">
                  <a:extLst>
                    <a:ext uri="{9D8B030D-6E8A-4147-A177-3AD203B41FA5}">
                      <a16:colId xmlns:a16="http://schemas.microsoft.com/office/drawing/2014/main" val="1924396900"/>
                    </a:ext>
                  </a:extLst>
                </a:gridCol>
                <a:gridCol w="332454">
                  <a:extLst>
                    <a:ext uri="{9D8B030D-6E8A-4147-A177-3AD203B41FA5}">
                      <a16:colId xmlns:a16="http://schemas.microsoft.com/office/drawing/2014/main" val="519280169"/>
                    </a:ext>
                  </a:extLst>
                </a:gridCol>
                <a:gridCol w="332454">
                  <a:extLst>
                    <a:ext uri="{9D8B030D-6E8A-4147-A177-3AD203B41FA5}">
                      <a16:colId xmlns:a16="http://schemas.microsoft.com/office/drawing/2014/main" val="1611086326"/>
                    </a:ext>
                  </a:extLst>
                </a:gridCol>
                <a:gridCol w="332454">
                  <a:extLst>
                    <a:ext uri="{9D8B030D-6E8A-4147-A177-3AD203B41FA5}">
                      <a16:colId xmlns:a16="http://schemas.microsoft.com/office/drawing/2014/main" val="57296135"/>
                    </a:ext>
                  </a:extLst>
                </a:gridCol>
                <a:gridCol w="332454">
                  <a:extLst>
                    <a:ext uri="{9D8B030D-6E8A-4147-A177-3AD203B41FA5}">
                      <a16:colId xmlns:a16="http://schemas.microsoft.com/office/drawing/2014/main" val="3858989894"/>
                    </a:ext>
                  </a:extLst>
                </a:gridCol>
                <a:gridCol w="332454">
                  <a:extLst>
                    <a:ext uri="{9D8B030D-6E8A-4147-A177-3AD203B41FA5}">
                      <a16:colId xmlns:a16="http://schemas.microsoft.com/office/drawing/2014/main" val="1264565416"/>
                    </a:ext>
                  </a:extLst>
                </a:gridCol>
                <a:gridCol w="332454">
                  <a:extLst>
                    <a:ext uri="{9D8B030D-6E8A-4147-A177-3AD203B41FA5}">
                      <a16:colId xmlns:a16="http://schemas.microsoft.com/office/drawing/2014/main" val="2661145887"/>
                    </a:ext>
                  </a:extLst>
                </a:gridCol>
                <a:gridCol w="332454">
                  <a:extLst>
                    <a:ext uri="{9D8B030D-6E8A-4147-A177-3AD203B41FA5}">
                      <a16:colId xmlns:a16="http://schemas.microsoft.com/office/drawing/2014/main" val="1168886585"/>
                    </a:ext>
                  </a:extLst>
                </a:gridCol>
                <a:gridCol w="545790">
                  <a:extLst>
                    <a:ext uri="{9D8B030D-6E8A-4147-A177-3AD203B41FA5}">
                      <a16:colId xmlns:a16="http://schemas.microsoft.com/office/drawing/2014/main" val="1259117172"/>
                    </a:ext>
                  </a:extLst>
                </a:gridCol>
                <a:gridCol w="3385306">
                  <a:extLst>
                    <a:ext uri="{9D8B030D-6E8A-4147-A177-3AD203B41FA5}">
                      <a16:colId xmlns:a16="http://schemas.microsoft.com/office/drawing/2014/main" val="212969697"/>
                    </a:ext>
                  </a:extLst>
                </a:gridCol>
              </a:tblGrid>
              <a:tr h="25071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추진일정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방법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23461"/>
                  </a:ext>
                </a:extLst>
              </a:tr>
              <a:tr h="2701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54695"/>
                  </a:ext>
                </a:extLst>
              </a:tr>
              <a:tr h="2879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주제선정 및 자료조사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61620" marR="0" indent="-26162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 및 자료조사를 통한 주제선정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  <a:ea typeface="맑은 고딕" panose="020B0503020000020004" pitchFamily="50" charset="-127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71404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69267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288804"/>
                  </a:ext>
                </a:extLst>
              </a:tr>
              <a:tr h="2879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모듈 설계 및 소프트웨어 설계 단계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 및 자료를 </a:t>
                      </a:r>
                      <a:b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</a:rPr>
                      </a:b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활용하여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022822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87419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583591"/>
                  </a:ext>
                </a:extLst>
              </a:tr>
              <a:tr h="2879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구현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역할을 나누어 각 분야에 맞게 프로젝트 개발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360065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9064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140142"/>
                  </a:ext>
                </a:extLst>
              </a:tr>
              <a:tr h="2879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b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</a:b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디버깅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디버깅 및 피드백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  <a:p>
                      <a:pPr marL="114300" marR="0" indent="-1143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테스트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948424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46255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1915"/>
                  </a:ext>
                </a:extLst>
              </a:tr>
              <a:tr h="28795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6078" marR="16078" marT="16078" marB="160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보고서 작성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프로젝트를 통하여</a:t>
                      </a:r>
                      <a:b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</a:b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보고서 작성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696095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34210"/>
                  </a:ext>
                </a:extLst>
              </a:tr>
              <a:tr h="2879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32271" marR="32271" marT="32271" marB="322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615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06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556772"/>
            <a:chOff x="0" y="0"/>
            <a:chExt cx="12192000" cy="65567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371E0A-E3C1-43D8-85D9-A1EC2CA8B4D4}"/>
                </a:ext>
              </a:extLst>
            </p:cNvPr>
            <p:cNvSpPr/>
            <p:nvPr/>
          </p:nvSpPr>
          <p:spPr>
            <a:xfrm>
              <a:off x="0" y="0"/>
              <a:ext cx="12192000" cy="1238250"/>
            </a:xfrm>
            <a:prstGeom prst="rect">
              <a:avLst/>
            </a:prstGeom>
            <a:solidFill>
              <a:srgbClr val="00359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B9CE167-EE94-4E5B-8400-CBF698EF2F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41425"/>
              <a:ext cx="12192000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9D6ABF1-6633-4BA8-BAAA-A5C8AD1A22AF}"/>
                </a:ext>
              </a:extLst>
            </p:cNvPr>
            <p:cNvSpPr/>
            <p:nvPr/>
          </p:nvSpPr>
          <p:spPr>
            <a:xfrm>
              <a:off x="292894" y="301228"/>
              <a:ext cx="11606212" cy="6255544"/>
            </a:xfrm>
            <a:prstGeom prst="roundRect">
              <a:avLst>
                <a:gd name="adj" fmla="val 1272"/>
              </a:avLst>
            </a:prstGeom>
            <a:gradFill>
              <a:gsLst>
                <a:gs pos="0">
                  <a:schemeClr val="bg1">
                    <a:alpha val="26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CA73BD-2759-4792-9BAF-6CBAE32498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54590" y="75560"/>
              <a:ext cx="132372" cy="140525"/>
              <a:chOff x="4594" y="900"/>
              <a:chExt cx="276" cy="293"/>
            </a:xfrm>
            <a:solidFill>
              <a:schemeClr val="bg1"/>
            </a:solidFill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75D8778-5045-4188-BCC3-04456377D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3954099-3EC0-41DA-A1A5-5502F0669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38CB1AB-8907-4C65-9554-55A5FC8DD0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E90E851-1B63-48DF-BD56-0DD18A350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5902A907-534D-4EC4-AE6E-28E3E6AB2F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09928" y="75560"/>
              <a:ext cx="140525" cy="140525"/>
              <a:chOff x="1747" y="423"/>
              <a:chExt cx="575" cy="575"/>
            </a:xfrm>
            <a:solidFill>
              <a:schemeClr val="bg1"/>
            </a:solidFill>
          </p:grpSpPr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E7180602-D9F5-44B5-86C0-8BBC3BBD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2E8EE894-BC21-450E-BBC6-6EBEB8DFC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22">
                <a:extLst>
                  <a:ext uri="{FF2B5EF4-FFF2-40B4-BE49-F238E27FC236}">
                    <a16:creationId xmlns:a16="http://schemas.microsoft.com/office/drawing/2014/main" id="{8818F02E-9584-4767-A565-E4391DF77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F74E5D09-77F7-43D4-81DA-1B14BC3E29F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548563" y="23217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798E9-499E-4644-9663-417F9AF7C611}"/>
                </a:ext>
              </a:extLst>
            </p:cNvPr>
            <p:cNvSpPr/>
            <p:nvPr/>
          </p:nvSpPr>
          <p:spPr>
            <a:xfrm>
              <a:off x="11072725" y="48845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100%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39626D-8C13-49DF-8026-442CFE3C630E}"/>
                </a:ext>
              </a:extLst>
            </p:cNvPr>
            <p:cNvSpPr/>
            <p:nvPr/>
          </p:nvSpPr>
          <p:spPr>
            <a:xfrm>
              <a:off x="5835134" y="38100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2:00 PM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C2C87A62-8259-400F-B342-678157F8D4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22" y="75560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E3DE68C-ECB8-47BC-8E23-C85C9945A48A}"/>
                </a:ext>
              </a:extLst>
            </p:cNvPr>
            <p:cNvSpPr/>
            <p:nvPr/>
          </p:nvSpPr>
          <p:spPr>
            <a:xfrm>
              <a:off x="416383" y="38100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white"/>
                  </a:solidFill>
                </a:rPr>
                <a:t>PPTBIZCAM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1B651BD-5EB8-4BD7-BCEB-66B3FAA3ED69}"/>
                </a:ext>
              </a:extLst>
            </p:cNvPr>
            <p:cNvSpPr/>
            <p:nvPr/>
          </p:nvSpPr>
          <p:spPr>
            <a:xfrm>
              <a:off x="439341" y="571441"/>
              <a:ext cx="434356" cy="43435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5A874F-261E-4E60-88E8-BB9C10D6EBCD}"/>
                </a:ext>
              </a:extLst>
            </p:cNvPr>
            <p:cNvSpPr/>
            <p:nvPr/>
          </p:nvSpPr>
          <p:spPr>
            <a:xfrm>
              <a:off x="471583" y="608619"/>
              <a:ext cx="360000" cy="36000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6350">
              <a:solidFill>
                <a:schemeClr val="bg1">
                  <a:alpha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prstClr val="white"/>
                  </a:solidFill>
                </a:rPr>
                <a:t>+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7D2EDE-C2C7-4A9F-9C27-2E620892534E}"/>
              </a:ext>
            </a:extLst>
          </p:cNvPr>
          <p:cNvSpPr txBox="1"/>
          <p:nvPr/>
        </p:nvSpPr>
        <p:spPr>
          <a:xfrm>
            <a:off x="936707" y="402520"/>
            <a:ext cx="8073639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>
                <a:solidFill>
                  <a:prstClr val="white"/>
                </a:solidFill>
                <a:effectLst>
                  <a:outerShdw blurRad="50800" dist="50800" dir="5400000" algn="ctr" rotWithShape="0">
                    <a:srgbClr val="00359D"/>
                  </a:outerShdw>
                </a:effectLst>
              </a:rPr>
              <a:t>역할분담</a:t>
            </a:r>
            <a:endParaRPr lang="en-US" altLang="ko-KR" sz="1000" kern="0" dirty="0">
              <a:solidFill>
                <a:prstClr val="white">
                  <a:lumMod val="75000"/>
                </a:prstClr>
              </a:solidFill>
              <a:effectLst>
                <a:outerShdw blurRad="50800" dist="50800" dir="5400000" algn="ctr" rotWithShape="0">
                  <a:srgbClr val="00359D"/>
                </a:outerShdw>
              </a:effectLst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34246" y="3879093"/>
            <a:ext cx="819675" cy="224276"/>
          </a:xfrm>
          <a:prstGeom prst="rect">
            <a:avLst/>
          </a:prstGeom>
          <a:solidFill>
            <a:srgbClr val="93D6FD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prstClr val="white"/>
                </a:solidFill>
              </a:rPr>
              <a:t>천정석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73697" y="4341755"/>
            <a:ext cx="2539881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차단기 구현 및 모듈 제작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차단기 기능 사물인식 </a:t>
            </a:r>
            <a:r>
              <a:rPr lang="ko-KR" altLang="en-US" sz="1050" kern="0" spc="0" dirty="0" err="1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웹캠</a:t>
            </a: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회의 주체 및 평가 담당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회의록 및 보고서 작성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10020" y="4248785"/>
            <a:ext cx="2497121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차단기 구현 및 모듈 제작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차단기 기능 사물인식 </a:t>
            </a:r>
            <a:r>
              <a:rPr lang="ko-KR" altLang="en-US" sz="1050" kern="0" spc="0" dirty="0" err="1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웹캠</a:t>
            </a: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회의록 및 보고서 작성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615004" y="4210793"/>
            <a:ext cx="2174727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 err="1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</a:t>
            </a: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로봇 구현</a:t>
            </a:r>
            <a:r>
              <a:rPr lang="en-US" altLang="ko-KR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 err="1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</a:t>
            </a: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로봇 기능 구현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회의록 및 보고서 작성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</p:txBody>
      </p:sp>
      <p:pic>
        <p:nvPicPr>
          <p:cNvPr id="7" name="그래픽 6" descr="사용자 윤곽선">
            <a:extLst>
              <a:ext uri="{FF2B5EF4-FFF2-40B4-BE49-F238E27FC236}">
                <a16:creationId xmlns:a16="http://schemas.microsoft.com/office/drawing/2014/main" id="{1C5F1756-4F53-4B51-844F-81DB360986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656" y="2735411"/>
            <a:ext cx="1106743" cy="1106743"/>
          </a:xfrm>
          <a:prstGeom prst="rect">
            <a:avLst/>
          </a:prstGeom>
        </p:spPr>
      </p:pic>
      <p:pic>
        <p:nvPicPr>
          <p:cNvPr id="34" name="그래픽 33" descr="사용자 윤곽선">
            <a:extLst>
              <a:ext uri="{FF2B5EF4-FFF2-40B4-BE49-F238E27FC236}">
                <a16:creationId xmlns:a16="http://schemas.microsoft.com/office/drawing/2014/main" id="{1045A182-3C03-45A8-A752-A658A401AC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3534" y="2732260"/>
            <a:ext cx="1106743" cy="1106743"/>
          </a:xfrm>
          <a:prstGeom prst="rect">
            <a:avLst/>
          </a:prstGeom>
        </p:spPr>
      </p:pic>
      <p:pic>
        <p:nvPicPr>
          <p:cNvPr id="35" name="그래픽 34" descr="사용자 윤곽선">
            <a:extLst>
              <a:ext uri="{FF2B5EF4-FFF2-40B4-BE49-F238E27FC236}">
                <a16:creationId xmlns:a16="http://schemas.microsoft.com/office/drawing/2014/main" id="{B3E19A0F-2667-4ED7-A932-E1A9C8795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7628" y="2732260"/>
            <a:ext cx="1106743" cy="1106743"/>
          </a:xfrm>
          <a:prstGeom prst="rect">
            <a:avLst/>
          </a:prstGeom>
        </p:spPr>
      </p:pic>
      <p:pic>
        <p:nvPicPr>
          <p:cNvPr id="36" name="그래픽 35" descr="사용자 윤곽선">
            <a:extLst>
              <a:ext uri="{FF2B5EF4-FFF2-40B4-BE49-F238E27FC236}">
                <a16:creationId xmlns:a16="http://schemas.microsoft.com/office/drawing/2014/main" id="{6449868A-1DD1-433E-AA81-44C89A7CDE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7059" y="2789178"/>
            <a:ext cx="1106743" cy="110674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CECBA9-63A9-4091-8A82-9D47B049DA7E}"/>
              </a:ext>
            </a:extLst>
          </p:cNvPr>
          <p:cNvSpPr/>
          <p:nvPr/>
        </p:nvSpPr>
        <p:spPr>
          <a:xfrm>
            <a:off x="3895625" y="3863713"/>
            <a:ext cx="819675" cy="224276"/>
          </a:xfrm>
          <a:prstGeom prst="rect">
            <a:avLst/>
          </a:prstGeom>
          <a:solidFill>
            <a:srgbClr val="93D6FD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prstClr val="white"/>
                </a:solidFill>
              </a:rPr>
              <a:t>윤근철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1BEF85-81AB-418B-9C74-589145467852}"/>
              </a:ext>
            </a:extLst>
          </p:cNvPr>
          <p:cNvSpPr/>
          <p:nvPr/>
        </p:nvSpPr>
        <p:spPr>
          <a:xfrm>
            <a:off x="6732505" y="3873500"/>
            <a:ext cx="819675" cy="224276"/>
          </a:xfrm>
          <a:prstGeom prst="rect">
            <a:avLst/>
          </a:prstGeom>
          <a:solidFill>
            <a:srgbClr val="93D6FD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한슬기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4E9E566-8616-46F6-8142-AE7CAA85D930}"/>
              </a:ext>
            </a:extLst>
          </p:cNvPr>
          <p:cNvSpPr/>
          <p:nvPr/>
        </p:nvSpPr>
        <p:spPr>
          <a:xfrm>
            <a:off x="9602941" y="3891676"/>
            <a:ext cx="819675" cy="224276"/>
          </a:xfrm>
          <a:prstGeom prst="rect">
            <a:avLst/>
          </a:prstGeom>
          <a:solidFill>
            <a:srgbClr val="93D6FD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</a:rPr>
              <a:t>김창호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4D44377-907B-4A2E-B1C0-B6FAC9C86AB9}"/>
              </a:ext>
            </a:extLst>
          </p:cNvPr>
          <p:cNvSpPr/>
          <p:nvPr/>
        </p:nvSpPr>
        <p:spPr>
          <a:xfrm>
            <a:off x="9447059" y="4210793"/>
            <a:ext cx="2174727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 err="1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</a:t>
            </a: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로봇 구현</a:t>
            </a:r>
            <a:r>
              <a:rPr lang="en-US" altLang="ko-KR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 err="1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</a:t>
            </a: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로봇 기능 구현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  <a:p>
            <a:pPr marL="342900" marR="0" lvl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050" kern="0" spc="0" dirty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회의록 및 보고서 작성</a:t>
            </a:r>
            <a:endParaRPr lang="ko-KR" altLang="en-US" sz="1050" kern="0" spc="0" dirty="0">
              <a:solidFill>
                <a:schemeClr val="bg2">
                  <a:lumMod val="50000"/>
                </a:schemeClr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11717219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707</Words>
  <Application>Microsoft Office PowerPoint</Application>
  <PresentationFormat>와이드스크린</PresentationFormat>
  <Paragraphs>206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굴림체</vt:lpstr>
      <vt:lpstr>맑은 고딕</vt:lpstr>
      <vt:lpstr>한양신명조</vt:lpstr>
      <vt:lpstr>한컴바탕</vt:lpstr>
      <vt:lpstr>함초롬바탕</vt:lpstr>
      <vt:lpstr>Arial</vt:lpstr>
      <vt:lpstr>Arial Black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윤근철</cp:lastModifiedBy>
  <cp:revision>9</cp:revision>
  <dcterms:created xsi:type="dcterms:W3CDTF">2021-06-14T14:40:54Z</dcterms:created>
  <dcterms:modified xsi:type="dcterms:W3CDTF">2021-06-20T11:24:37Z</dcterms:modified>
  <cp:version>1000.0000.01</cp:version>
</cp:coreProperties>
</file>